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36"/>
  </p:notesMasterIdLst>
  <p:sldIdLst>
    <p:sldId id="256" r:id="rId2"/>
    <p:sldId id="257" r:id="rId3"/>
    <p:sldId id="280" r:id="rId4"/>
    <p:sldId id="275" r:id="rId5"/>
    <p:sldId id="278" r:id="rId6"/>
    <p:sldId id="281" r:id="rId7"/>
    <p:sldId id="258" r:id="rId8"/>
    <p:sldId id="282" r:id="rId9"/>
    <p:sldId id="274" r:id="rId10"/>
    <p:sldId id="276" r:id="rId11"/>
    <p:sldId id="283" r:id="rId12"/>
    <p:sldId id="277" r:id="rId13"/>
    <p:sldId id="279" r:id="rId14"/>
    <p:sldId id="284" r:id="rId15"/>
    <p:sldId id="285" r:id="rId16"/>
    <p:sldId id="287" r:id="rId17"/>
    <p:sldId id="288" r:id="rId18"/>
    <p:sldId id="289" r:id="rId19"/>
    <p:sldId id="290"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Lst>
  <p:sldSz cx="18288000" cy="10287000"/>
  <p:notesSz cx="6858000" cy="9144000"/>
  <p:embeddedFontLst>
    <p:embeddedFont>
      <p:font typeface="Bungee" panose="02020500000000000000" charset="0"/>
      <p:regular r:id="rId37"/>
    </p:embeddedFont>
    <p:embeddedFont>
      <p:font typeface="Press Start 2P" panose="02020500000000000000" charset="0"/>
      <p:regular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2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32"/>
      </p:cViewPr>
      <p:guideLst>
        <p:guide orient="horz" pos="2160"/>
        <p:guide pos="288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A25C97F-BA97-A8CD-2D6E-D01DC0D6785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B0D5D1BE-0E1D-B7BB-8F0C-A71EBEC13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D381DA7-D15D-2073-F0F4-D6FEEE68E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2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1631B74D-0BF9-73DF-27BA-9F8D446E8E68}"/>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B47B890A-471D-F78A-464A-AC7AFB687D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980098DA-31F3-9AC3-CE21-CB67921C31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3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1A5716D0-8B6E-1730-D861-88C6940D2295}"/>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344A91F-38A0-66BC-51FF-96400F1A7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AF8C5058-E909-A0AC-41D2-25D9A87B0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08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01FF476-334C-5720-F2E7-3B18BD7CD5DE}"/>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8209C24D-989A-9D5E-4087-52B82E934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5870CEB-3DFB-E063-D580-D4463D5C6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997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C264B5E8-95CA-850E-D99B-4B76AEFCB65D}"/>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18DBF42D-52E0-768B-BB28-B86B707D2C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10794C89-6762-AABA-C5DE-5F3468A18F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3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C4886A56-3DAC-CA45-9B2F-EFF65A0FD7F4}"/>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F30A78DC-DC96-AA22-8F31-EA2242FC57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C627F183-91C7-CAE1-2C0F-CBFE4217ED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147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0B90A25-3806-C13B-78F8-DA4CFFCEBE0B}"/>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25CBF534-0C42-3114-55AE-14E6D80E95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2700522D-19C8-75A5-5FA7-08ABBC3E8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09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498B1451-B89C-6F46-FF72-A25EC098CF58}"/>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B3D54411-918D-FE36-B351-59D51FCD8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ED758FDE-4797-B628-968F-C344E31AF3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86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CBA3B81C-4BAA-9D27-55FF-712806967A15}"/>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64DB241-C544-CC70-142A-E9F76E9A6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B05C32B8-CA6B-BCDF-D544-F1DD5262EC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173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4531EDB1-80BE-AB6D-5E72-0147F6FE38A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EAF6BDEF-8139-78C6-2D8F-B97410C7E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FB7749C9-8F72-E050-89B3-D12A5FAFC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04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58427893-79FB-F06C-93D1-AFCF657A0200}"/>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149B9483-29B5-6AA0-EC63-C6BCABC227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774290EB-DD81-934D-50BB-6BD6286F46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22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046E0B6-03D5-E274-8ACF-618283DB355F}"/>
            </a:ext>
          </a:extLst>
        </p:cNvPr>
        <p:cNvGrpSpPr/>
        <p:nvPr/>
      </p:nvGrpSpPr>
      <p:grpSpPr>
        <a:xfrm>
          <a:off x="0" y="0"/>
          <a:ext cx="0" cy="0"/>
          <a:chOff x="0" y="0"/>
          <a:chExt cx="0" cy="0"/>
        </a:xfrm>
      </p:grpSpPr>
      <p:sp>
        <p:nvSpPr>
          <p:cNvPr id="1022" name="Google Shape;1022;p15:notes">
            <a:extLst>
              <a:ext uri="{FF2B5EF4-FFF2-40B4-BE49-F238E27FC236}">
                <a16:creationId xmlns:a16="http://schemas.microsoft.com/office/drawing/2014/main" id="{7C186FC7-4FBD-7EDF-E05C-563F1D5BCD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a:extLst>
              <a:ext uri="{FF2B5EF4-FFF2-40B4-BE49-F238E27FC236}">
                <a16:creationId xmlns:a16="http://schemas.microsoft.com/office/drawing/2014/main" id="{C6F58C59-E4BA-B5F0-C842-6C356001D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5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2E6EAB0C-EEA0-8BE8-AE1A-FD8FF6FF7EBF}"/>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D25E0CB1-A1F0-DCAE-0B65-F92CD5D0B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FEE2DB19-9566-3C83-D3BD-C0B06E6A3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422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C104638F-3158-22A4-459B-49656B7BFBA3}"/>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464C409F-9603-888B-46FA-0FE04D4846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89FA154A-C31F-A9D1-97BE-49615229F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28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B1659F10-3EF5-1036-E5AC-202129199262}"/>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559B77AA-D10D-47CC-7A22-82F28F1FE4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D66493E8-2A55-41FE-795A-3204774A7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48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BA417F03-3188-E669-9135-FEC4AD1E052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F9AD1345-6AF4-FCD6-6572-65943063BB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4DFDA52C-7AC5-84D4-BECA-34626436C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6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8.jpg"/><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jpg"/><Relationship Id="rId10" Type="http://schemas.openxmlformats.org/officeDocument/2006/relationships/image" Target="../media/image4.png"/><Relationship Id="rId4" Type="http://schemas.openxmlformats.org/officeDocument/2006/relationships/image" Target="../media/image31.jp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5.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3.png"/><Relationship Id="rId18" Type="http://schemas.openxmlformats.org/officeDocument/2006/relationships/image" Target="../media/image15.png"/><Relationship Id="rId26" Type="http://schemas.openxmlformats.org/officeDocument/2006/relationships/image" Target="../media/image38.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24.png"/><Relationship Id="rId12" Type="http://schemas.openxmlformats.org/officeDocument/2006/relationships/image" Target="../media/image22.png"/><Relationship Id="rId17" Type="http://schemas.openxmlformats.org/officeDocument/2006/relationships/image" Target="../media/image26.png"/><Relationship Id="rId25" Type="http://schemas.openxmlformats.org/officeDocument/2006/relationships/image" Target="../media/image37.png"/><Relationship Id="rId33" Type="http://schemas.openxmlformats.org/officeDocument/2006/relationships/image" Target="../media/image4.png"/><Relationship Id="rId2" Type="http://schemas.openxmlformats.org/officeDocument/2006/relationships/notesSlide" Target="../notesSlides/notesSlide33.xml"/><Relationship Id="rId16" Type="http://schemas.openxmlformats.org/officeDocument/2006/relationships/image" Target="../media/image52.png"/><Relationship Id="rId20" Type="http://schemas.openxmlformats.org/officeDocument/2006/relationships/image" Target="../media/image53.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20.png"/><Relationship Id="rId32"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51.png"/><Relationship Id="rId23" Type="http://schemas.openxmlformats.org/officeDocument/2006/relationships/image" Target="../media/image19.png"/><Relationship Id="rId28" Type="http://schemas.openxmlformats.org/officeDocument/2006/relationships/image" Target="../media/image35.png"/><Relationship Id="rId10" Type="http://schemas.openxmlformats.org/officeDocument/2006/relationships/image" Target="../media/image25.png"/><Relationship Id="rId19" Type="http://schemas.openxmlformats.org/officeDocument/2006/relationships/image" Target="../media/image3.png"/><Relationship Id="rId31"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30.png"/><Relationship Id="rId22" Type="http://schemas.openxmlformats.org/officeDocument/2006/relationships/image" Target="../media/image17.png"/><Relationship Id="rId27" Type="http://schemas.openxmlformats.org/officeDocument/2006/relationships/image" Target="../media/image9.png"/><Relationship Id="rId30"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325F093-28FE-B2F8-E450-AB2ACB77F772}"/>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ABA5C54-C5AA-5224-6817-4B10D40045E3}"/>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E1FD3C4-A2A0-F725-1120-BC5C729606DD}"/>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86" name="Google Shape;386;p11">
              <a:extLst>
                <a:ext uri="{FF2B5EF4-FFF2-40B4-BE49-F238E27FC236}">
                  <a16:creationId xmlns:a16="http://schemas.microsoft.com/office/drawing/2014/main" id="{9922AA21-095A-A5C5-1F84-74532BDE6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387" name="Google Shape;387;p11">
            <a:extLst>
              <a:ext uri="{FF2B5EF4-FFF2-40B4-BE49-F238E27FC236}">
                <a16:creationId xmlns:a16="http://schemas.microsoft.com/office/drawing/2014/main" id="{33E7041A-2340-94A5-C780-E22AA30A1D85}"/>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31AC0964-6540-D898-FB82-9A014F80CD6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62D0BA1D-CA84-4ACC-E335-2C3C694ADC77}"/>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latin typeface="Arial" panose="020B0604020202020204" pitchFamily="34" charset="0"/>
                  <a:ea typeface="微軟正黑體" panose="020B0604030504040204" pitchFamily="34" charset="-120"/>
                </a:endParaRPr>
              </a:p>
            </p:txBody>
          </p:sp>
          <p:sp>
            <p:nvSpPr>
              <p:cNvPr id="390" name="Google Shape;390;p11">
                <a:extLst>
                  <a:ext uri="{FF2B5EF4-FFF2-40B4-BE49-F238E27FC236}">
                    <a16:creationId xmlns:a16="http://schemas.microsoft.com/office/drawing/2014/main" id="{03FC28F8-E40B-4AF1-3784-7BA7AD19FA4D}"/>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1" name="Google Shape;391;p11">
              <a:extLst>
                <a:ext uri="{FF2B5EF4-FFF2-40B4-BE49-F238E27FC236}">
                  <a16:creationId xmlns:a16="http://schemas.microsoft.com/office/drawing/2014/main" id="{02F71827-4FB2-021D-65BF-6E801843FC5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F6D513A5-7C85-9879-CF8E-5FE26A05A28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3" name="Google Shape;393;p11">
                <a:extLst>
                  <a:ext uri="{FF2B5EF4-FFF2-40B4-BE49-F238E27FC236}">
                    <a16:creationId xmlns:a16="http://schemas.microsoft.com/office/drawing/2014/main" id="{F9FF45C9-AAF5-70CB-7028-CC955ECB9C70}"/>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4" name="Google Shape;394;p11">
              <a:extLst>
                <a:ext uri="{FF2B5EF4-FFF2-40B4-BE49-F238E27FC236}">
                  <a16:creationId xmlns:a16="http://schemas.microsoft.com/office/drawing/2014/main" id="{129187C1-461E-FE67-DA14-AD2E4EFBEB96}"/>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85E049C7-A030-0F27-E435-8D003496770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6" name="Google Shape;396;p11">
                <a:extLst>
                  <a:ext uri="{FF2B5EF4-FFF2-40B4-BE49-F238E27FC236}">
                    <a16:creationId xmlns:a16="http://schemas.microsoft.com/office/drawing/2014/main" id="{474FEC40-F042-0CD1-ABD6-AB4D505498F0}"/>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7" name="Google Shape;397;p11">
              <a:extLst>
                <a:ext uri="{FF2B5EF4-FFF2-40B4-BE49-F238E27FC236}">
                  <a16:creationId xmlns:a16="http://schemas.microsoft.com/office/drawing/2014/main" id="{B9E94790-605F-262F-A373-BDB34C6E5AE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84E5FEA-964B-1F8E-7DEC-10CCC59D352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9" name="Google Shape;399;p11">
                <a:extLst>
                  <a:ext uri="{FF2B5EF4-FFF2-40B4-BE49-F238E27FC236}">
                    <a16:creationId xmlns:a16="http://schemas.microsoft.com/office/drawing/2014/main" id="{08548B48-EE40-2E26-4019-D0AAD2B7A08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400" name="Google Shape;400;p11">
              <a:extLst>
                <a:ext uri="{FF2B5EF4-FFF2-40B4-BE49-F238E27FC236}">
                  <a16:creationId xmlns:a16="http://schemas.microsoft.com/office/drawing/2014/main" id="{4A8A616B-F571-6D3D-802E-52B6403A3D39}"/>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F911E66C-28C1-C055-7C72-8E716A267C49}"/>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2" name="Google Shape;402;p11">
                <a:extLst>
                  <a:ext uri="{FF2B5EF4-FFF2-40B4-BE49-F238E27FC236}">
                    <a16:creationId xmlns:a16="http://schemas.microsoft.com/office/drawing/2014/main" id="{3DEB09FB-C052-C9F2-9268-BB1693A6F4D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grpSp>
        <p:nvGrpSpPr>
          <p:cNvPr id="407" name="Google Shape;407;p11">
            <a:extLst>
              <a:ext uri="{FF2B5EF4-FFF2-40B4-BE49-F238E27FC236}">
                <a16:creationId xmlns:a16="http://schemas.microsoft.com/office/drawing/2014/main" id="{0EC7E048-E3FD-0075-B1D6-F4C1322B7FF6}"/>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18D8354A-4149-ABB8-8781-3A0D491BF045}"/>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9" name="Google Shape;409;p11">
              <a:extLst>
                <a:ext uri="{FF2B5EF4-FFF2-40B4-BE49-F238E27FC236}">
                  <a16:creationId xmlns:a16="http://schemas.microsoft.com/office/drawing/2014/main" id="{23DE1F9D-9DBF-98FC-EBF3-56E55319B060}"/>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sp>
        <p:nvSpPr>
          <p:cNvPr id="410" name="Google Shape;410;p11">
            <a:extLst>
              <a:ext uri="{FF2B5EF4-FFF2-40B4-BE49-F238E27FC236}">
                <a16:creationId xmlns:a16="http://schemas.microsoft.com/office/drawing/2014/main" id="{D14777A4-6DEF-BF3E-5346-E6DD693E4E05}"/>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a typeface="微軟正黑體" panose="020B0604030504040204" pitchFamily="34" charset="-120"/>
            </a:endParaRPr>
          </a:p>
        </p:txBody>
      </p:sp>
      <p:sp>
        <p:nvSpPr>
          <p:cNvPr id="412" name="Google Shape;412;p11">
            <a:extLst>
              <a:ext uri="{FF2B5EF4-FFF2-40B4-BE49-F238E27FC236}">
                <a16:creationId xmlns:a16="http://schemas.microsoft.com/office/drawing/2014/main" id="{064D878E-88FB-C620-87FF-BFE1FAEB6BA9}"/>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Arial" panose="020B0604020202020204" pitchFamily="34" charset="0"/>
                <a:ea typeface="微軟正黑體" panose="020B0604030504040204" pitchFamily="34" charset="-120"/>
                <a:cs typeface="Press Start 2P"/>
                <a:sym typeface="Press Start 2P"/>
              </a:rPr>
              <a:t>選秀大會</a:t>
            </a:r>
            <a:endParaRPr sz="3200" dirty="0">
              <a:latin typeface="Arial" panose="020B0604020202020204" pitchFamily="34" charset="0"/>
              <a:ea typeface="微軟正黑體" panose="020B0604030504040204" pitchFamily="34" charset="-120"/>
            </a:endParaRPr>
          </a:p>
        </p:txBody>
      </p:sp>
      <p:grpSp>
        <p:nvGrpSpPr>
          <p:cNvPr id="415" name="Google Shape;415;p11">
            <a:extLst>
              <a:ext uri="{FF2B5EF4-FFF2-40B4-BE49-F238E27FC236}">
                <a16:creationId xmlns:a16="http://schemas.microsoft.com/office/drawing/2014/main" id="{A8F2695F-0E40-A8C4-0BC2-0244BF9DE880}"/>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E1A7DD1-1BD8-43E1-8D6A-4367784AAF74}"/>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7" name="Google Shape;417;p11">
              <a:extLst>
                <a:ext uri="{FF2B5EF4-FFF2-40B4-BE49-F238E27FC236}">
                  <a16:creationId xmlns:a16="http://schemas.microsoft.com/office/drawing/2014/main" id="{41A692AF-77D6-A4D2-A922-FA39355E15A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8" name="Google Shape;418;p11">
              <a:extLst>
                <a:ext uri="{FF2B5EF4-FFF2-40B4-BE49-F238E27FC236}">
                  <a16:creationId xmlns:a16="http://schemas.microsoft.com/office/drawing/2014/main" id="{E9D7F625-203D-239C-9E01-46D300A14757}"/>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9" name="Google Shape;419;p11">
              <a:extLst>
                <a:ext uri="{FF2B5EF4-FFF2-40B4-BE49-F238E27FC236}">
                  <a16:creationId xmlns:a16="http://schemas.microsoft.com/office/drawing/2014/main" id="{C05C0C9B-0D8D-9662-F4A9-D6F60026A0A6}"/>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0" name="Google Shape;420;p11">
              <a:extLst>
                <a:ext uri="{FF2B5EF4-FFF2-40B4-BE49-F238E27FC236}">
                  <a16:creationId xmlns:a16="http://schemas.microsoft.com/office/drawing/2014/main" id="{1BED52D5-1842-4877-0745-D329DEB01B3A}"/>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431" name="群組 430">
            <a:extLst>
              <a:ext uri="{FF2B5EF4-FFF2-40B4-BE49-F238E27FC236}">
                <a16:creationId xmlns:a16="http://schemas.microsoft.com/office/drawing/2014/main" id="{140E1CB8-8A9B-1156-5ABB-D3EC53F5B734}"/>
              </a:ext>
            </a:extLst>
          </p:cNvPr>
          <p:cNvGrpSpPr/>
          <p:nvPr/>
        </p:nvGrpSpPr>
        <p:grpSpPr>
          <a:xfrm>
            <a:off x="2043251" y="1711054"/>
            <a:ext cx="5774239" cy="3721915"/>
            <a:chOff x="1064684" y="2128146"/>
            <a:chExt cx="5774239" cy="3721915"/>
          </a:xfrm>
        </p:grpSpPr>
        <p:sp>
          <p:nvSpPr>
            <p:cNvPr id="10" name="文字方塊 9">
              <a:extLst>
                <a:ext uri="{FF2B5EF4-FFF2-40B4-BE49-F238E27FC236}">
                  <a16:creationId xmlns:a16="http://schemas.microsoft.com/office/drawing/2014/main" id="{77324F00-4CC1-9434-6209-69A146E98B4A}"/>
                </a:ext>
              </a:extLst>
            </p:cNvPr>
            <p:cNvSpPr txBox="1"/>
            <p:nvPr/>
          </p:nvSpPr>
          <p:spPr>
            <a:xfrm>
              <a:off x="1064684" y="2161836"/>
              <a:ext cx="145905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a:t>
              </a:r>
              <a:r>
                <a:rPr lang="zh-TW" altLang="en-US" sz="2400" dirty="0">
                  <a:latin typeface="Arial" panose="020B0604020202020204" pitchFamily="34" charset="0"/>
                  <a:ea typeface="微軟正黑體" panose="020B0604030504040204" pitchFamily="34" charset="-120"/>
                </a:rPr>
                <a:t> </a:t>
              </a:r>
              <a:r>
                <a:rPr lang="en-US" altLang="zh-TW" sz="2400" dirty="0">
                  <a:latin typeface="Arial" panose="020B0604020202020204" pitchFamily="34" charset="0"/>
                  <a:ea typeface="微軟正黑體" panose="020B0604030504040204" pitchFamily="34" charset="-120"/>
                </a:rPr>
                <a:t>shot </a:t>
              </a:r>
              <a:r>
                <a:rPr lang="zh-TW" altLang="en-US" sz="2400" dirty="0">
                  <a:latin typeface="Arial" panose="020B0604020202020204" pitchFamily="34" charset="0"/>
                  <a:ea typeface="微軟正黑體" panose="020B0604030504040204" pitchFamily="34" charset="-120"/>
                </a:rPr>
                <a:t>威</a:t>
              </a:r>
            </a:p>
          </p:txBody>
        </p:sp>
        <p:sp>
          <p:nvSpPr>
            <p:cNvPr id="2" name="Google Shape;1182;p25">
              <a:extLst>
                <a:ext uri="{FF2B5EF4-FFF2-40B4-BE49-F238E27FC236}">
                  <a16:creationId xmlns:a16="http://schemas.microsoft.com/office/drawing/2014/main" id="{D00551BA-E388-4EB9-1F44-9D4D8F3FCCDE}"/>
                </a:ext>
              </a:extLst>
            </p:cNvPr>
            <p:cNvSpPr/>
            <p:nvPr/>
          </p:nvSpPr>
          <p:spPr>
            <a:xfrm>
              <a:off x="1373970"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 name="Google Shape;1182;p25">
              <a:extLst>
                <a:ext uri="{FF2B5EF4-FFF2-40B4-BE49-F238E27FC236}">
                  <a16:creationId xmlns:a16="http://schemas.microsoft.com/office/drawing/2014/main" id="{E9757B6C-415E-C88F-CC0E-4FF6E6EC5D62}"/>
                </a:ext>
              </a:extLst>
            </p:cNvPr>
            <p:cNvSpPr/>
            <p:nvPr/>
          </p:nvSpPr>
          <p:spPr>
            <a:xfrm>
              <a:off x="2792814"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 name="Google Shape;1182;p25">
              <a:extLst>
                <a:ext uri="{FF2B5EF4-FFF2-40B4-BE49-F238E27FC236}">
                  <a16:creationId xmlns:a16="http://schemas.microsoft.com/office/drawing/2014/main" id="{19230F43-117F-C7C5-AEE1-F64EE075297E}"/>
                </a:ext>
              </a:extLst>
            </p:cNvPr>
            <p:cNvSpPr/>
            <p:nvPr/>
          </p:nvSpPr>
          <p:spPr>
            <a:xfrm>
              <a:off x="5369237"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5" name="Google Shape;1182;p25">
              <a:extLst>
                <a:ext uri="{FF2B5EF4-FFF2-40B4-BE49-F238E27FC236}">
                  <a16:creationId xmlns:a16="http://schemas.microsoft.com/office/drawing/2014/main" id="{59DB948C-165A-9B8D-D67B-51CA3BCD8FB1}"/>
                </a:ext>
              </a:extLst>
            </p:cNvPr>
            <p:cNvSpPr/>
            <p:nvPr/>
          </p:nvSpPr>
          <p:spPr>
            <a:xfrm>
              <a:off x="4097355"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6" name="文字方塊 5">
              <a:extLst>
                <a:ext uri="{FF2B5EF4-FFF2-40B4-BE49-F238E27FC236}">
                  <a16:creationId xmlns:a16="http://schemas.microsoft.com/office/drawing/2014/main" id="{23AC4168-0D66-9E60-2858-EF7AFC0ACD06}"/>
                </a:ext>
              </a:extLst>
            </p:cNvPr>
            <p:cNvSpPr txBox="1"/>
            <p:nvPr/>
          </p:nvSpPr>
          <p:spPr>
            <a:xfrm>
              <a:off x="1256056" y="3658395"/>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7" name="文字方塊 6">
              <a:extLst>
                <a:ext uri="{FF2B5EF4-FFF2-40B4-BE49-F238E27FC236}">
                  <a16:creationId xmlns:a16="http://schemas.microsoft.com/office/drawing/2014/main" id="{5C89D2FC-CA75-2577-4C86-6240B64FEDA0}"/>
                </a:ext>
              </a:extLst>
            </p:cNvPr>
            <p:cNvSpPr txBox="1"/>
            <p:nvPr/>
          </p:nvSpPr>
          <p:spPr>
            <a:xfrm>
              <a:off x="2991747" y="365553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71001BBA-79F2-CDA7-54B9-5126DA777DBB}"/>
                </a:ext>
              </a:extLst>
            </p:cNvPr>
            <p:cNvSpPr txBox="1"/>
            <p:nvPr/>
          </p:nvSpPr>
          <p:spPr>
            <a:xfrm>
              <a:off x="4314354" y="363248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9" name="文字方塊 8">
              <a:extLst>
                <a:ext uri="{FF2B5EF4-FFF2-40B4-BE49-F238E27FC236}">
                  <a16:creationId xmlns:a16="http://schemas.microsoft.com/office/drawing/2014/main" id="{AADDD44A-4F41-F446-7B7A-C8D195EEBBF3}"/>
                </a:ext>
              </a:extLst>
            </p:cNvPr>
            <p:cNvSpPr txBox="1"/>
            <p:nvPr/>
          </p:nvSpPr>
          <p:spPr>
            <a:xfrm>
              <a:off x="5578221" y="365553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11" name="Google Shape;1189;p25">
              <a:extLst>
                <a:ext uri="{FF2B5EF4-FFF2-40B4-BE49-F238E27FC236}">
                  <a16:creationId xmlns:a16="http://schemas.microsoft.com/office/drawing/2014/main" id="{4AEEF014-3A68-FD71-C89C-6DF50FD957D5}"/>
                </a:ext>
              </a:extLst>
            </p:cNvPr>
            <p:cNvSpPr/>
            <p:nvPr/>
          </p:nvSpPr>
          <p:spPr>
            <a:xfrm>
              <a:off x="3283922" y="4430923"/>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2" name="文字方塊 11">
              <a:extLst>
                <a:ext uri="{FF2B5EF4-FFF2-40B4-BE49-F238E27FC236}">
                  <a16:creationId xmlns:a16="http://schemas.microsoft.com/office/drawing/2014/main" id="{C4359F91-F52F-8A73-43F6-4317C0DA2DFE}"/>
                </a:ext>
              </a:extLst>
            </p:cNvPr>
            <p:cNvSpPr txBox="1"/>
            <p:nvPr/>
          </p:nvSpPr>
          <p:spPr>
            <a:xfrm>
              <a:off x="2985827" y="5388396"/>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13" name="文字方塊 12">
              <a:extLst>
                <a:ext uri="{FF2B5EF4-FFF2-40B4-BE49-F238E27FC236}">
                  <a16:creationId xmlns:a16="http://schemas.microsoft.com/office/drawing/2014/main" id="{9C225088-B629-55B5-87A4-163CC4ADD391}"/>
                </a:ext>
              </a:extLst>
            </p:cNvPr>
            <p:cNvSpPr txBox="1"/>
            <p:nvPr/>
          </p:nvSpPr>
          <p:spPr>
            <a:xfrm>
              <a:off x="2711168" y="212814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14" name="文字方塊 13">
              <a:extLst>
                <a:ext uri="{FF2B5EF4-FFF2-40B4-BE49-F238E27FC236}">
                  <a16:creationId xmlns:a16="http://schemas.microsoft.com/office/drawing/2014/main" id="{F691F702-D028-F01A-BA04-18C485E39ADA}"/>
                </a:ext>
              </a:extLst>
            </p:cNvPr>
            <p:cNvSpPr txBox="1"/>
            <p:nvPr/>
          </p:nvSpPr>
          <p:spPr>
            <a:xfrm>
              <a:off x="3727671" y="2153403"/>
              <a:ext cx="1285929"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杯啤酒</a:t>
              </a:r>
            </a:p>
          </p:txBody>
        </p:sp>
        <p:sp>
          <p:nvSpPr>
            <p:cNvPr id="15" name="文字方塊 14">
              <a:extLst>
                <a:ext uri="{FF2B5EF4-FFF2-40B4-BE49-F238E27FC236}">
                  <a16:creationId xmlns:a16="http://schemas.microsoft.com/office/drawing/2014/main" id="{4973CB55-7E85-5B3B-1D75-338CDC61FD97}"/>
                </a:ext>
              </a:extLst>
            </p:cNvPr>
            <p:cNvSpPr txBox="1"/>
            <p:nvPr/>
          </p:nvSpPr>
          <p:spPr>
            <a:xfrm>
              <a:off x="5072093" y="2153403"/>
              <a:ext cx="176683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高粱</a:t>
              </a:r>
            </a:p>
          </p:txBody>
        </p:sp>
      </p:grpSp>
      <p:grpSp>
        <p:nvGrpSpPr>
          <p:cNvPr id="432" name="群組 431">
            <a:extLst>
              <a:ext uri="{FF2B5EF4-FFF2-40B4-BE49-F238E27FC236}">
                <a16:creationId xmlns:a16="http://schemas.microsoft.com/office/drawing/2014/main" id="{3585B271-73C5-F8C2-9303-4FF60C17C86D}"/>
              </a:ext>
            </a:extLst>
          </p:cNvPr>
          <p:cNvGrpSpPr/>
          <p:nvPr/>
        </p:nvGrpSpPr>
        <p:grpSpPr>
          <a:xfrm>
            <a:off x="10301179" y="1680726"/>
            <a:ext cx="6050136" cy="3669370"/>
            <a:chOff x="11472251" y="2049692"/>
            <a:chExt cx="6050136" cy="3669370"/>
          </a:xfrm>
        </p:grpSpPr>
        <p:sp>
          <p:nvSpPr>
            <p:cNvPr id="31" name="Google Shape;1182;p25">
              <a:extLst>
                <a:ext uri="{FF2B5EF4-FFF2-40B4-BE49-F238E27FC236}">
                  <a16:creationId xmlns:a16="http://schemas.microsoft.com/office/drawing/2014/main" id="{EB5C239E-B756-5F84-8DAF-6A701E7AE489}"/>
                </a:ext>
              </a:extLst>
            </p:cNvPr>
            <p:cNvSpPr/>
            <p:nvPr/>
          </p:nvSpPr>
          <p:spPr>
            <a:xfrm>
              <a:off x="11482879"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3" name="Google Shape;1182;p25">
              <a:extLst>
                <a:ext uri="{FF2B5EF4-FFF2-40B4-BE49-F238E27FC236}">
                  <a16:creationId xmlns:a16="http://schemas.microsoft.com/office/drawing/2014/main" id="{E289E34B-345C-8AEA-B2B2-D99FB000C3A2}"/>
                </a:ext>
              </a:extLst>
            </p:cNvPr>
            <p:cNvSpPr/>
            <p:nvPr/>
          </p:nvSpPr>
          <p:spPr>
            <a:xfrm>
              <a:off x="12820078"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4" name="Google Shape;1182;p25">
              <a:extLst>
                <a:ext uri="{FF2B5EF4-FFF2-40B4-BE49-F238E27FC236}">
                  <a16:creationId xmlns:a16="http://schemas.microsoft.com/office/drawing/2014/main" id="{274CF8EB-5F08-66F2-FA0E-E70C39C31CFE}"/>
                </a:ext>
              </a:extLst>
            </p:cNvPr>
            <p:cNvSpPr/>
            <p:nvPr/>
          </p:nvSpPr>
          <p:spPr>
            <a:xfrm>
              <a:off x="15216882"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5" name="Google Shape;1182;p25">
              <a:extLst>
                <a:ext uri="{FF2B5EF4-FFF2-40B4-BE49-F238E27FC236}">
                  <a16:creationId xmlns:a16="http://schemas.microsoft.com/office/drawing/2014/main" id="{11082D17-CD80-0C13-A8F4-57D35F9A017D}"/>
                </a:ext>
              </a:extLst>
            </p:cNvPr>
            <p:cNvSpPr/>
            <p:nvPr/>
          </p:nvSpPr>
          <p:spPr>
            <a:xfrm>
              <a:off x="14042974"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6" name="文字方塊 405">
              <a:extLst>
                <a:ext uri="{FF2B5EF4-FFF2-40B4-BE49-F238E27FC236}">
                  <a16:creationId xmlns:a16="http://schemas.microsoft.com/office/drawing/2014/main" id="{BC7BA142-DE36-CFAA-86AF-C12C8AA5DDF2}"/>
                </a:ext>
              </a:extLst>
            </p:cNvPr>
            <p:cNvSpPr txBox="1"/>
            <p:nvPr/>
          </p:nvSpPr>
          <p:spPr>
            <a:xfrm>
              <a:off x="11687855" y="3545170"/>
              <a:ext cx="397866"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A</a:t>
              </a:r>
              <a:endParaRPr lang="zh-TW" altLang="en-US" sz="2400" dirty="0">
                <a:latin typeface="Arial" panose="020B0604020202020204" pitchFamily="34" charset="0"/>
                <a:ea typeface="微軟正黑體" panose="020B0604030504040204" pitchFamily="34" charset="-120"/>
              </a:endParaRPr>
            </a:p>
          </p:txBody>
        </p:sp>
        <p:sp>
          <p:nvSpPr>
            <p:cNvPr id="411" name="文字方塊 410">
              <a:extLst>
                <a:ext uri="{FF2B5EF4-FFF2-40B4-BE49-F238E27FC236}">
                  <a16:creationId xmlns:a16="http://schemas.microsoft.com/office/drawing/2014/main" id="{93C53F45-42FD-A279-D981-2C771DCC1C91}"/>
                </a:ext>
              </a:extLst>
            </p:cNvPr>
            <p:cNvSpPr txBox="1"/>
            <p:nvPr/>
          </p:nvSpPr>
          <p:spPr>
            <a:xfrm>
              <a:off x="13019011" y="354086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13" name="文字方塊 412">
              <a:extLst>
                <a:ext uri="{FF2B5EF4-FFF2-40B4-BE49-F238E27FC236}">
                  <a16:creationId xmlns:a16="http://schemas.microsoft.com/office/drawing/2014/main" id="{E2B669F4-561E-7813-EF0C-3A09F0A67156}"/>
                </a:ext>
              </a:extLst>
            </p:cNvPr>
            <p:cNvSpPr txBox="1"/>
            <p:nvPr/>
          </p:nvSpPr>
          <p:spPr>
            <a:xfrm>
              <a:off x="14259973" y="351781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21" name="文字方塊 420">
              <a:extLst>
                <a:ext uri="{FF2B5EF4-FFF2-40B4-BE49-F238E27FC236}">
                  <a16:creationId xmlns:a16="http://schemas.microsoft.com/office/drawing/2014/main" id="{ADE5B41F-8929-72DD-6D24-8303D6593AFF}"/>
                </a:ext>
              </a:extLst>
            </p:cNvPr>
            <p:cNvSpPr txBox="1"/>
            <p:nvPr/>
          </p:nvSpPr>
          <p:spPr>
            <a:xfrm>
              <a:off x="15425866" y="354086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22" name="Google Shape;1189;p25">
              <a:extLst>
                <a:ext uri="{FF2B5EF4-FFF2-40B4-BE49-F238E27FC236}">
                  <a16:creationId xmlns:a16="http://schemas.microsoft.com/office/drawing/2014/main" id="{C5AF5B20-3D3D-7D5C-5432-86D082DF28F9}"/>
                </a:ext>
              </a:extLst>
            </p:cNvPr>
            <p:cNvSpPr/>
            <p:nvPr/>
          </p:nvSpPr>
          <p:spPr>
            <a:xfrm>
              <a:off x="13392831" y="4299924"/>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3" name="文字方塊 422">
              <a:extLst>
                <a:ext uri="{FF2B5EF4-FFF2-40B4-BE49-F238E27FC236}">
                  <a16:creationId xmlns:a16="http://schemas.microsoft.com/office/drawing/2014/main" id="{017BA39D-A955-C5EF-4F9A-E60B8010E98D}"/>
                </a:ext>
              </a:extLst>
            </p:cNvPr>
            <p:cNvSpPr txBox="1"/>
            <p:nvPr/>
          </p:nvSpPr>
          <p:spPr>
            <a:xfrm>
              <a:off x="13094736" y="5257397"/>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424" name="文字方塊 423">
              <a:extLst>
                <a:ext uri="{FF2B5EF4-FFF2-40B4-BE49-F238E27FC236}">
                  <a16:creationId xmlns:a16="http://schemas.microsoft.com/office/drawing/2014/main" id="{A1A0447C-5DBD-B2D2-B606-A459E7CF7BBB}"/>
                </a:ext>
              </a:extLst>
            </p:cNvPr>
            <p:cNvSpPr txBox="1"/>
            <p:nvPr/>
          </p:nvSpPr>
          <p:spPr>
            <a:xfrm>
              <a:off x="11472251" y="204969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5" name="乘號 424">
              <a:extLst>
                <a:ext uri="{FF2B5EF4-FFF2-40B4-BE49-F238E27FC236}">
                  <a16:creationId xmlns:a16="http://schemas.microsoft.com/office/drawing/2014/main" id="{08224F6E-6A65-BADA-0877-F9C8F063C052}"/>
                </a:ext>
              </a:extLst>
            </p:cNvPr>
            <p:cNvSpPr/>
            <p:nvPr/>
          </p:nvSpPr>
          <p:spPr>
            <a:xfrm>
              <a:off x="12880146" y="2759625"/>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26" name="文字方塊 425">
              <a:extLst>
                <a:ext uri="{FF2B5EF4-FFF2-40B4-BE49-F238E27FC236}">
                  <a16:creationId xmlns:a16="http://schemas.microsoft.com/office/drawing/2014/main" id="{F3E34384-DC6B-1496-4EE7-7FD703C1553F}"/>
                </a:ext>
              </a:extLst>
            </p:cNvPr>
            <p:cNvSpPr txBox="1"/>
            <p:nvPr/>
          </p:nvSpPr>
          <p:spPr>
            <a:xfrm>
              <a:off x="14016305" y="204993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8" name="文字方塊 427">
              <a:extLst>
                <a:ext uri="{FF2B5EF4-FFF2-40B4-BE49-F238E27FC236}">
                  <a16:creationId xmlns:a16="http://schemas.microsoft.com/office/drawing/2014/main" id="{8E1C26C3-E652-B993-6A7B-76BCC118DD2A}"/>
                </a:ext>
              </a:extLst>
            </p:cNvPr>
            <p:cNvSpPr txBox="1"/>
            <p:nvPr/>
          </p:nvSpPr>
          <p:spPr>
            <a:xfrm>
              <a:off x="15133623" y="2128145"/>
              <a:ext cx="800219" cy="461665"/>
            </a:xfrm>
            <a:prstGeom prst="rect">
              <a:avLst/>
            </a:prstGeom>
            <a:noFill/>
          </p:spPr>
          <p:txBody>
            <a:bodyPr wrap="none" rtlCol="0">
              <a:spAutoFit/>
            </a:bodyPr>
            <a:lstStyle/>
            <a:p>
              <a:pPr algn="l"/>
              <a:r>
                <a:rPr lang="zh-TW" altLang="en-US" sz="2400" b="1" dirty="0">
                  <a:latin typeface="Arial" panose="020B0604020202020204" pitchFamily="34" charset="0"/>
                  <a:ea typeface="微軟正黑體" panose="020B0604030504040204" pitchFamily="34" charset="-120"/>
                </a:rPr>
                <a:t>得標</a:t>
              </a:r>
            </a:p>
          </p:txBody>
        </p:sp>
        <p:sp>
          <p:nvSpPr>
            <p:cNvPr id="429" name="文字方塊 428">
              <a:extLst>
                <a:ext uri="{FF2B5EF4-FFF2-40B4-BE49-F238E27FC236}">
                  <a16:creationId xmlns:a16="http://schemas.microsoft.com/office/drawing/2014/main" id="{D2B54332-3E94-25D1-43C9-4E7BB90965F3}"/>
                </a:ext>
              </a:extLst>
            </p:cNvPr>
            <p:cNvSpPr txBox="1"/>
            <p:nvPr/>
          </p:nvSpPr>
          <p:spPr>
            <a:xfrm>
              <a:off x="16063333" y="2128145"/>
              <a:ext cx="1459054" cy="1569660"/>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shot</a:t>
              </a:r>
              <a:r>
                <a:rPr lang="zh-TW" altLang="en-US" sz="2400" dirty="0">
                  <a:latin typeface="Arial" panose="020B0604020202020204" pitchFamily="34" charset="0"/>
                  <a:ea typeface="微軟正黑體" panose="020B0604030504040204" pitchFamily="34" charset="-120"/>
                </a:rPr>
                <a:t> 威</a:t>
              </a:r>
              <a:br>
                <a:rPr lang="en-US" altLang="zh-TW" sz="2400" dirty="0">
                  <a:latin typeface="Arial" panose="020B0604020202020204" pitchFamily="34" charset="0"/>
                  <a:ea typeface="微軟正黑體" panose="020B0604030504040204" pitchFamily="34" charset="-120"/>
                </a:rPr>
              </a:br>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 杯 啤酒</a:t>
              </a:r>
              <a:endParaRPr lang="en-US" altLang="zh-TW" sz="2400" dirty="0">
                <a:latin typeface="Arial" panose="020B0604020202020204" pitchFamily="34" charset="0"/>
                <a:ea typeface="微軟正黑體" panose="020B0604030504040204" pitchFamily="34" charset="-120"/>
              </a:endParaRPr>
            </a:p>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a:t>
              </a:r>
            </a:p>
          </p:txBody>
        </p:sp>
        <p:sp>
          <p:nvSpPr>
            <p:cNvPr id="430" name="文字方塊 429">
              <a:extLst>
                <a:ext uri="{FF2B5EF4-FFF2-40B4-BE49-F238E27FC236}">
                  <a16:creationId xmlns:a16="http://schemas.microsoft.com/office/drawing/2014/main" id="{7AA6270B-C2C3-AF58-C1C2-CD1F78098395}"/>
                </a:ext>
              </a:extLst>
            </p:cNvPr>
            <p:cNvSpPr txBox="1"/>
            <p:nvPr/>
          </p:nvSpPr>
          <p:spPr>
            <a:xfrm>
              <a:off x="14565646" y="4189541"/>
              <a:ext cx="885179"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啤</a:t>
              </a:r>
            </a:p>
          </p:txBody>
        </p:sp>
      </p:grpSp>
      <p:cxnSp>
        <p:nvCxnSpPr>
          <p:cNvPr id="437" name="直線接點 436">
            <a:extLst>
              <a:ext uri="{FF2B5EF4-FFF2-40B4-BE49-F238E27FC236}">
                <a16:creationId xmlns:a16="http://schemas.microsoft.com/office/drawing/2014/main" id="{458E343B-1328-F12D-431E-7AB589382B8A}"/>
              </a:ext>
            </a:extLst>
          </p:cNvPr>
          <p:cNvCxnSpPr>
            <a:stCxn id="393" idx="0"/>
          </p:cNvCxnSpPr>
          <p:nvPr/>
        </p:nvCxnSpPr>
        <p:spPr>
          <a:xfrm flipV="1">
            <a:off x="681307" y="5542894"/>
            <a:ext cx="16918339" cy="1"/>
          </a:xfrm>
          <a:prstGeom prst="line">
            <a:avLst/>
          </a:prstGeom>
          <a:ln w="76200">
            <a:solidFill>
              <a:srgbClr val="3A52CF"/>
            </a:solidFill>
          </a:ln>
        </p:spPr>
        <p:style>
          <a:lnRef idx="1">
            <a:schemeClr val="accent1"/>
          </a:lnRef>
          <a:fillRef idx="0">
            <a:schemeClr val="accent1"/>
          </a:fillRef>
          <a:effectRef idx="0">
            <a:schemeClr val="accent1"/>
          </a:effectRef>
          <a:fontRef idx="minor">
            <a:schemeClr val="tx1"/>
          </a:fontRef>
        </p:style>
      </p:cxnSp>
      <p:sp>
        <p:nvSpPr>
          <p:cNvPr id="438" name="箭號: 向右 437">
            <a:extLst>
              <a:ext uri="{FF2B5EF4-FFF2-40B4-BE49-F238E27FC236}">
                <a16:creationId xmlns:a16="http://schemas.microsoft.com/office/drawing/2014/main" id="{B318DDD1-CA55-19BF-D0B7-2CE91F2F55CD}"/>
              </a:ext>
            </a:extLst>
          </p:cNvPr>
          <p:cNvSpPr/>
          <p:nvPr/>
        </p:nvSpPr>
        <p:spPr>
          <a:xfrm>
            <a:off x="8523396" y="3610510"/>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39" name="文字方塊 438">
            <a:extLst>
              <a:ext uri="{FF2B5EF4-FFF2-40B4-BE49-F238E27FC236}">
                <a16:creationId xmlns:a16="http://schemas.microsoft.com/office/drawing/2014/main" id="{2DBFABBC-00E1-86FB-CD19-E86124F2087D}"/>
              </a:ext>
            </a:extLst>
          </p:cNvPr>
          <p:cNvSpPr txBox="1"/>
          <p:nvPr/>
        </p:nvSpPr>
        <p:spPr>
          <a:xfrm>
            <a:off x="859699" y="6366085"/>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流標</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42" name="Google Shape;1182;p25">
            <a:extLst>
              <a:ext uri="{FF2B5EF4-FFF2-40B4-BE49-F238E27FC236}">
                <a16:creationId xmlns:a16="http://schemas.microsoft.com/office/drawing/2014/main" id="{3D8C1F54-2E23-8F56-2696-795AF8D02902}"/>
              </a:ext>
            </a:extLst>
          </p:cNvPr>
          <p:cNvSpPr/>
          <p:nvPr/>
        </p:nvSpPr>
        <p:spPr>
          <a:xfrm>
            <a:off x="2289218"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3" name="Google Shape;1182;p25">
            <a:extLst>
              <a:ext uri="{FF2B5EF4-FFF2-40B4-BE49-F238E27FC236}">
                <a16:creationId xmlns:a16="http://schemas.microsoft.com/office/drawing/2014/main" id="{5044CFC9-8AF3-5FA6-44FF-6FB57CCB0C85}"/>
              </a:ext>
            </a:extLst>
          </p:cNvPr>
          <p:cNvSpPr/>
          <p:nvPr/>
        </p:nvSpPr>
        <p:spPr>
          <a:xfrm>
            <a:off x="3708062"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4" name="Google Shape;1182;p25">
            <a:extLst>
              <a:ext uri="{FF2B5EF4-FFF2-40B4-BE49-F238E27FC236}">
                <a16:creationId xmlns:a16="http://schemas.microsoft.com/office/drawing/2014/main" id="{F70E0AC1-EE22-E69D-E0B9-15CC9326839E}"/>
              </a:ext>
            </a:extLst>
          </p:cNvPr>
          <p:cNvSpPr/>
          <p:nvPr/>
        </p:nvSpPr>
        <p:spPr>
          <a:xfrm>
            <a:off x="6284485"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5" name="Google Shape;1182;p25">
            <a:extLst>
              <a:ext uri="{FF2B5EF4-FFF2-40B4-BE49-F238E27FC236}">
                <a16:creationId xmlns:a16="http://schemas.microsoft.com/office/drawing/2014/main" id="{460E0247-E16D-15DC-7B37-0D25E106D2BA}"/>
              </a:ext>
            </a:extLst>
          </p:cNvPr>
          <p:cNvSpPr/>
          <p:nvPr/>
        </p:nvSpPr>
        <p:spPr>
          <a:xfrm>
            <a:off x="5012603"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6" name="文字方塊 445">
            <a:extLst>
              <a:ext uri="{FF2B5EF4-FFF2-40B4-BE49-F238E27FC236}">
                <a16:creationId xmlns:a16="http://schemas.microsoft.com/office/drawing/2014/main" id="{47E5BE7D-8553-F372-2D93-EA234AA10EED}"/>
              </a:ext>
            </a:extLst>
          </p:cNvPr>
          <p:cNvSpPr txBox="1"/>
          <p:nvPr/>
        </p:nvSpPr>
        <p:spPr>
          <a:xfrm>
            <a:off x="2200324" y="7248832"/>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47" name="文字方塊 446">
            <a:extLst>
              <a:ext uri="{FF2B5EF4-FFF2-40B4-BE49-F238E27FC236}">
                <a16:creationId xmlns:a16="http://schemas.microsoft.com/office/drawing/2014/main" id="{7741334D-8FDA-D30F-23C8-73F6C586E094}"/>
              </a:ext>
            </a:extLst>
          </p:cNvPr>
          <p:cNvSpPr txBox="1"/>
          <p:nvPr/>
        </p:nvSpPr>
        <p:spPr>
          <a:xfrm>
            <a:off x="3906995" y="7225722"/>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48" name="文字方塊 447">
            <a:extLst>
              <a:ext uri="{FF2B5EF4-FFF2-40B4-BE49-F238E27FC236}">
                <a16:creationId xmlns:a16="http://schemas.microsoft.com/office/drawing/2014/main" id="{61EE2F0B-B4D1-A94E-73C9-9E06CE276267}"/>
              </a:ext>
            </a:extLst>
          </p:cNvPr>
          <p:cNvSpPr txBox="1"/>
          <p:nvPr/>
        </p:nvSpPr>
        <p:spPr>
          <a:xfrm>
            <a:off x="5229602" y="7202666"/>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49" name="文字方塊 448">
            <a:extLst>
              <a:ext uri="{FF2B5EF4-FFF2-40B4-BE49-F238E27FC236}">
                <a16:creationId xmlns:a16="http://schemas.microsoft.com/office/drawing/2014/main" id="{51B0091B-AE05-9F31-5068-E3FF070664AC}"/>
              </a:ext>
            </a:extLst>
          </p:cNvPr>
          <p:cNvSpPr txBox="1"/>
          <p:nvPr/>
        </p:nvSpPr>
        <p:spPr>
          <a:xfrm>
            <a:off x="6493469" y="7225721"/>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50" name="Google Shape;1189;p25">
            <a:extLst>
              <a:ext uri="{FF2B5EF4-FFF2-40B4-BE49-F238E27FC236}">
                <a16:creationId xmlns:a16="http://schemas.microsoft.com/office/drawing/2014/main" id="{203A33CD-8D55-B5DD-27F3-E518AC86CD9F}"/>
              </a:ext>
            </a:extLst>
          </p:cNvPr>
          <p:cNvSpPr/>
          <p:nvPr/>
        </p:nvSpPr>
        <p:spPr>
          <a:xfrm>
            <a:off x="4199170" y="8001108"/>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51" name="文字方塊 450">
            <a:extLst>
              <a:ext uri="{FF2B5EF4-FFF2-40B4-BE49-F238E27FC236}">
                <a16:creationId xmlns:a16="http://schemas.microsoft.com/office/drawing/2014/main" id="{F42174FB-001B-F851-79D3-C4CEBAAE3584}"/>
              </a:ext>
            </a:extLst>
          </p:cNvPr>
          <p:cNvSpPr txBox="1"/>
          <p:nvPr/>
        </p:nvSpPr>
        <p:spPr>
          <a:xfrm>
            <a:off x="4157380" y="8947981"/>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52" name="文字方塊 451">
            <a:extLst>
              <a:ext uri="{FF2B5EF4-FFF2-40B4-BE49-F238E27FC236}">
                <a16:creationId xmlns:a16="http://schemas.microsoft.com/office/drawing/2014/main" id="{2CBB05BC-52B1-24A2-D750-BA9850681EA0}"/>
              </a:ext>
            </a:extLst>
          </p:cNvPr>
          <p:cNvSpPr txBox="1"/>
          <p:nvPr/>
        </p:nvSpPr>
        <p:spPr>
          <a:xfrm>
            <a:off x="3626416" y="5698331"/>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5" name="文字方塊 454">
            <a:extLst>
              <a:ext uri="{FF2B5EF4-FFF2-40B4-BE49-F238E27FC236}">
                <a16:creationId xmlns:a16="http://schemas.microsoft.com/office/drawing/2014/main" id="{9C22E29A-91B8-904A-E3AC-F44E6F2EAFA7}"/>
              </a:ext>
            </a:extLst>
          </p:cNvPr>
          <p:cNvSpPr txBox="1"/>
          <p:nvPr/>
        </p:nvSpPr>
        <p:spPr>
          <a:xfrm>
            <a:off x="2319583" y="5671484"/>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6" name="文字方塊 455">
            <a:extLst>
              <a:ext uri="{FF2B5EF4-FFF2-40B4-BE49-F238E27FC236}">
                <a16:creationId xmlns:a16="http://schemas.microsoft.com/office/drawing/2014/main" id="{80FA7041-4B39-095D-412D-7DA07BC404DE}"/>
              </a:ext>
            </a:extLst>
          </p:cNvPr>
          <p:cNvSpPr txBox="1"/>
          <p:nvPr/>
        </p:nvSpPr>
        <p:spPr>
          <a:xfrm>
            <a:off x="5014922" y="567360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7" name="文字方塊 456">
            <a:extLst>
              <a:ext uri="{FF2B5EF4-FFF2-40B4-BE49-F238E27FC236}">
                <a16:creationId xmlns:a16="http://schemas.microsoft.com/office/drawing/2014/main" id="{B0C14EEE-7627-E067-6665-543BF2C70D07}"/>
              </a:ext>
            </a:extLst>
          </p:cNvPr>
          <p:cNvSpPr txBox="1"/>
          <p:nvPr/>
        </p:nvSpPr>
        <p:spPr>
          <a:xfrm>
            <a:off x="6263230" y="567527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8" name="箭號: 向右 457">
            <a:extLst>
              <a:ext uri="{FF2B5EF4-FFF2-40B4-BE49-F238E27FC236}">
                <a16:creationId xmlns:a16="http://schemas.microsoft.com/office/drawing/2014/main" id="{BBD78498-B9D6-45BC-80A3-125233720C7D}"/>
              </a:ext>
            </a:extLst>
          </p:cNvPr>
          <p:cNvSpPr/>
          <p:nvPr/>
        </p:nvSpPr>
        <p:spPr>
          <a:xfrm>
            <a:off x="8523396" y="7545168"/>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60" name="Google Shape;1182;p25">
            <a:extLst>
              <a:ext uri="{FF2B5EF4-FFF2-40B4-BE49-F238E27FC236}">
                <a16:creationId xmlns:a16="http://schemas.microsoft.com/office/drawing/2014/main" id="{699A3186-260D-26B2-D489-7FDC8DCD70B6}"/>
              </a:ext>
            </a:extLst>
          </p:cNvPr>
          <p:cNvSpPr/>
          <p:nvPr/>
        </p:nvSpPr>
        <p:spPr>
          <a:xfrm>
            <a:off x="10273751"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1" name="Google Shape;1182;p25">
            <a:extLst>
              <a:ext uri="{FF2B5EF4-FFF2-40B4-BE49-F238E27FC236}">
                <a16:creationId xmlns:a16="http://schemas.microsoft.com/office/drawing/2014/main" id="{300AD574-5044-0AE9-0C4C-917447E4DB83}"/>
              </a:ext>
            </a:extLst>
          </p:cNvPr>
          <p:cNvSpPr/>
          <p:nvPr/>
        </p:nvSpPr>
        <p:spPr>
          <a:xfrm>
            <a:off x="11610950"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2" name="Google Shape;1182;p25">
            <a:extLst>
              <a:ext uri="{FF2B5EF4-FFF2-40B4-BE49-F238E27FC236}">
                <a16:creationId xmlns:a16="http://schemas.microsoft.com/office/drawing/2014/main" id="{61756A02-CDA3-70F7-194E-6E044A8B215B}"/>
              </a:ext>
            </a:extLst>
          </p:cNvPr>
          <p:cNvSpPr/>
          <p:nvPr/>
        </p:nvSpPr>
        <p:spPr>
          <a:xfrm>
            <a:off x="14007754"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3" name="Google Shape;1182;p25">
            <a:extLst>
              <a:ext uri="{FF2B5EF4-FFF2-40B4-BE49-F238E27FC236}">
                <a16:creationId xmlns:a16="http://schemas.microsoft.com/office/drawing/2014/main" id="{19ACAA13-E7E2-C828-4378-91DF482799B7}"/>
              </a:ext>
            </a:extLst>
          </p:cNvPr>
          <p:cNvSpPr/>
          <p:nvPr/>
        </p:nvSpPr>
        <p:spPr>
          <a:xfrm>
            <a:off x="12833846"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4" name="文字方塊 463">
            <a:extLst>
              <a:ext uri="{FF2B5EF4-FFF2-40B4-BE49-F238E27FC236}">
                <a16:creationId xmlns:a16="http://schemas.microsoft.com/office/drawing/2014/main" id="{54B1DFBD-5051-89CE-2BB2-13AE315C7E29}"/>
              </a:ext>
            </a:extLst>
          </p:cNvPr>
          <p:cNvSpPr txBox="1"/>
          <p:nvPr/>
        </p:nvSpPr>
        <p:spPr>
          <a:xfrm>
            <a:off x="10142238" y="7180403"/>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65" name="文字方塊 464">
            <a:extLst>
              <a:ext uri="{FF2B5EF4-FFF2-40B4-BE49-F238E27FC236}">
                <a16:creationId xmlns:a16="http://schemas.microsoft.com/office/drawing/2014/main" id="{B1EB52E8-428E-AAB8-9BFA-127F97C8AF59}"/>
              </a:ext>
            </a:extLst>
          </p:cNvPr>
          <p:cNvSpPr txBox="1"/>
          <p:nvPr/>
        </p:nvSpPr>
        <p:spPr>
          <a:xfrm>
            <a:off x="11809883" y="7173124"/>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66" name="文字方塊 465">
            <a:extLst>
              <a:ext uri="{FF2B5EF4-FFF2-40B4-BE49-F238E27FC236}">
                <a16:creationId xmlns:a16="http://schemas.microsoft.com/office/drawing/2014/main" id="{4EBC719C-0F64-7DB9-01A4-6151AE4F8EB1}"/>
              </a:ext>
            </a:extLst>
          </p:cNvPr>
          <p:cNvSpPr txBox="1"/>
          <p:nvPr/>
        </p:nvSpPr>
        <p:spPr>
          <a:xfrm>
            <a:off x="13050845" y="7150068"/>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67" name="文字方塊 466">
            <a:extLst>
              <a:ext uri="{FF2B5EF4-FFF2-40B4-BE49-F238E27FC236}">
                <a16:creationId xmlns:a16="http://schemas.microsoft.com/office/drawing/2014/main" id="{D04F4714-BF64-FB74-79D8-4E33C63CCAA6}"/>
              </a:ext>
            </a:extLst>
          </p:cNvPr>
          <p:cNvSpPr txBox="1"/>
          <p:nvPr/>
        </p:nvSpPr>
        <p:spPr>
          <a:xfrm>
            <a:off x="14216738" y="7173123"/>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68" name="Google Shape;1189;p25">
            <a:extLst>
              <a:ext uri="{FF2B5EF4-FFF2-40B4-BE49-F238E27FC236}">
                <a16:creationId xmlns:a16="http://schemas.microsoft.com/office/drawing/2014/main" id="{04A00701-B7A6-1136-B83A-49EFBBA8082D}"/>
              </a:ext>
            </a:extLst>
          </p:cNvPr>
          <p:cNvSpPr/>
          <p:nvPr/>
        </p:nvSpPr>
        <p:spPr>
          <a:xfrm>
            <a:off x="12183703" y="7932181"/>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9" name="文字方塊 468">
            <a:extLst>
              <a:ext uri="{FF2B5EF4-FFF2-40B4-BE49-F238E27FC236}">
                <a16:creationId xmlns:a16="http://schemas.microsoft.com/office/drawing/2014/main" id="{C8724265-9236-D7C6-7215-83FFB67402C1}"/>
              </a:ext>
            </a:extLst>
          </p:cNvPr>
          <p:cNvSpPr txBox="1"/>
          <p:nvPr/>
        </p:nvSpPr>
        <p:spPr>
          <a:xfrm>
            <a:off x="12169169" y="8922907"/>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71" name="乘號 470">
            <a:extLst>
              <a:ext uri="{FF2B5EF4-FFF2-40B4-BE49-F238E27FC236}">
                <a16:creationId xmlns:a16="http://schemas.microsoft.com/office/drawing/2014/main" id="{23C73691-1E93-883D-2B57-472490BE40A1}"/>
              </a:ext>
            </a:extLst>
          </p:cNvPr>
          <p:cNvSpPr/>
          <p:nvPr/>
        </p:nvSpPr>
        <p:spPr>
          <a:xfrm>
            <a:off x="11671018" y="6391882"/>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4" name="文字方塊 473">
            <a:extLst>
              <a:ext uri="{FF2B5EF4-FFF2-40B4-BE49-F238E27FC236}">
                <a16:creationId xmlns:a16="http://schemas.microsoft.com/office/drawing/2014/main" id="{F0CB75C0-FB6A-7989-36F6-F573D8120D92}"/>
              </a:ext>
            </a:extLst>
          </p:cNvPr>
          <p:cNvSpPr txBox="1"/>
          <p:nvPr/>
        </p:nvSpPr>
        <p:spPr>
          <a:xfrm>
            <a:off x="10204562" y="7984497"/>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5" name="文字方塊 474">
            <a:extLst>
              <a:ext uri="{FF2B5EF4-FFF2-40B4-BE49-F238E27FC236}">
                <a16:creationId xmlns:a16="http://schemas.microsoft.com/office/drawing/2014/main" id="{18FE6F35-8236-6C29-F181-ED87DAA2D8CC}"/>
              </a:ext>
            </a:extLst>
          </p:cNvPr>
          <p:cNvSpPr txBox="1"/>
          <p:nvPr/>
        </p:nvSpPr>
        <p:spPr>
          <a:xfrm>
            <a:off x="13356518" y="7821798"/>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6" name="乘號 475">
            <a:extLst>
              <a:ext uri="{FF2B5EF4-FFF2-40B4-BE49-F238E27FC236}">
                <a16:creationId xmlns:a16="http://schemas.microsoft.com/office/drawing/2014/main" id="{E9A5A989-B25E-D4C1-2D7D-4CE7266A43C3}"/>
              </a:ext>
            </a:extLst>
          </p:cNvPr>
          <p:cNvSpPr/>
          <p:nvPr/>
        </p:nvSpPr>
        <p:spPr>
          <a:xfrm>
            <a:off x="12877689" y="6383504"/>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7" name="乘號 476">
            <a:extLst>
              <a:ext uri="{FF2B5EF4-FFF2-40B4-BE49-F238E27FC236}">
                <a16:creationId xmlns:a16="http://schemas.microsoft.com/office/drawing/2014/main" id="{A8A299D3-E56A-82CC-FDF0-9B0936A21C3E}"/>
              </a:ext>
            </a:extLst>
          </p:cNvPr>
          <p:cNvSpPr/>
          <p:nvPr/>
        </p:nvSpPr>
        <p:spPr>
          <a:xfrm>
            <a:off x="14085001" y="6383667"/>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8" name="文字方塊 477">
            <a:extLst>
              <a:ext uri="{FF2B5EF4-FFF2-40B4-BE49-F238E27FC236}">
                <a16:creationId xmlns:a16="http://schemas.microsoft.com/office/drawing/2014/main" id="{54C6ADA2-7300-95BB-E864-DAE631A40EAC}"/>
              </a:ext>
            </a:extLst>
          </p:cNvPr>
          <p:cNvSpPr txBox="1"/>
          <p:nvPr/>
        </p:nvSpPr>
        <p:spPr>
          <a:xfrm>
            <a:off x="855121" y="1526837"/>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79" name="文字方塊 478">
            <a:extLst>
              <a:ext uri="{FF2B5EF4-FFF2-40B4-BE49-F238E27FC236}">
                <a16:creationId xmlns:a16="http://schemas.microsoft.com/office/drawing/2014/main" id="{D9D5656D-C5FD-CE8E-AF49-021B2E5BF091}"/>
              </a:ext>
            </a:extLst>
          </p:cNvPr>
          <p:cNvSpPr txBox="1"/>
          <p:nvPr/>
        </p:nvSpPr>
        <p:spPr>
          <a:xfrm>
            <a:off x="817468" y="2285346"/>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選秀</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80" name="文字方塊 479">
            <a:extLst>
              <a:ext uri="{FF2B5EF4-FFF2-40B4-BE49-F238E27FC236}">
                <a16:creationId xmlns:a16="http://schemas.microsoft.com/office/drawing/2014/main" id="{D81040CD-406A-5791-3526-664AFDC53481}"/>
              </a:ext>
            </a:extLst>
          </p:cNvPr>
          <p:cNvSpPr txBox="1"/>
          <p:nvPr/>
        </p:nvSpPr>
        <p:spPr>
          <a:xfrm>
            <a:off x="882306" y="55281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81" name="文字方塊 480">
            <a:extLst>
              <a:ext uri="{FF2B5EF4-FFF2-40B4-BE49-F238E27FC236}">
                <a16:creationId xmlns:a16="http://schemas.microsoft.com/office/drawing/2014/main" id="{CBD345DE-513F-7438-F1F2-3785AB506E82}"/>
              </a:ext>
            </a:extLst>
          </p:cNvPr>
          <p:cNvSpPr txBox="1"/>
          <p:nvPr/>
        </p:nvSpPr>
        <p:spPr>
          <a:xfrm>
            <a:off x="9502493" y="153360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482" name="文字方塊 481">
            <a:extLst>
              <a:ext uri="{FF2B5EF4-FFF2-40B4-BE49-F238E27FC236}">
                <a16:creationId xmlns:a16="http://schemas.microsoft.com/office/drawing/2014/main" id="{E1A7673D-1D3E-F230-32F7-89B1345F2255}"/>
              </a:ext>
            </a:extLst>
          </p:cNvPr>
          <p:cNvSpPr txBox="1"/>
          <p:nvPr/>
        </p:nvSpPr>
        <p:spPr>
          <a:xfrm>
            <a:off x="9502492" y="552818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1986020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CBE5323F-2592-23AF-8FD4-33C09A10CBCD}"/>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C6DC104E-7B54-ECB7-E38E-94A53182C9EA}"/>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7E7D5F78-B85B-0F4C-19CD-273A7A465201}"/>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E504CF24-3136-EC72-6BF8-D1AF71FA8FAF}"/>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6F10DDB4-9898-20BF-CA34-6D2404902263}"/>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1DFA4EA8-AD3D-8377-C4B5-9D7B9A7BCE7C}"/>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FA35EE26-9D57-00C0-D7FB-C8836379489C}"/>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290B8DF8-846C-6D64-71C7-58A6997AF101}"/>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443FE3DC-5F47-D5B5-9018-D836E6C57D3A}"/>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9AA6FCF2-6A94-2ACE-F5E3-433D92998934}"/>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7E85291C-A8F3-A652-A1FB-F16DCCB1CACB}"/>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1E821F04-6FC1-1581-57E6-2CCFFD668F72}"/>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9BD4A536-B390-603B-EDDF-E070DC4FC53E}"/>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57327101-41B3-6583-D936-5DA92553AF8F}"/>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67B487DE-49C2-B8E3-4D95-5E574D0CCA1E}"/>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C932BCE3-7423-8F2F-AB15-24576214F26B}"/>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546EA822-D297-DB6C-F37E-3E429ACF67B5}"/>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47C16B22-55A6-752F-9756-D688252FFD49}"/>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FBCD696F-600B-D343-44B1-A2ABF120FA8C}"/>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13D77B63-E69D-FBEE-4119-331713C0D871}"/>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5FE56CF6-1AF8-DD43-37C4-E6F6CF7479BC}"/>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ABE326C8-C5C8-0815-11FD-413C2267EFC8}"/>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87EA4AE7-E4E1-2366-D236-58251AA7DD1E}"/>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BA4940D5-EA48-EDAE-FDCB-649E6EBBF7B4}"/>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D79CD02D-AB7C-44AF-ABF0-01D5E261DF84}"/>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00F3D6BD-438D-C9D4-2AA3-342312A4AB08}"/>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1784552C-8DFB-BAC1-C461-AE66EB8348D2}"/>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E9957ACB-FDDB-1881-12EA-0B5AB3A50F74}"/>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D596BF1C-7382-7888-4B4E-99B0710E39BA}"/>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DAC70B20-241D-BD65-5547-B60962AED9B1}"/>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5F50D984-DDA8-91F3-9027-28FC48094715}"/>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0640BEAB-65B9-ED66-61E6-B60F343EECB6}"/>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C7848E38-7537-9FC3-0430-79F1201B500A}"/>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03772CC1-0CD8-FF98-DD32-48839882F0B6}"/>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F4BC23A4-E7A0-5868-85CC-C7E5CDC0EF61}"/>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39516B37-0E6E-E306-E2DC-52EA1D7C0D5B}"/>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80455D8D-13A7-9026-144F-D2DAFBDACC44}"/>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67E226DC-D98A-2F24-428A-A3F50140490E}"/>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D7D764C3-D1DC-4CCC-997E-BD23AA2676C5}"/>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A3F5E5AB-F02C-5187-1D74-2D13D1132EA8}"/>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21AC1A73-1026-8979-E68B-116B3CD61572}"/>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A9739CA2-838A-BA61-F108-A305B99D6D86}"/>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2554E824-EB3F-2CC9-02C1-5A1E4E3F2226}"/>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BC295C00-1773-E9B8-1591-086A8212F1E5}"/>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83AB5E7A-E921-6AD7-93D2-66D09F587529}"/>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8B5A2506-E97C-6AE4-3E5F-4863E6CEF883}"/>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13C2C358-BEFA-6CF4-ECC0-2F69A747E89E}"/>
              </a:ext>
            </a:extLst>
          </p:cNvPr>
          <p:cNvSpPr txBox="1"/>
          <p:nvPr/>
        </p:nvSpPr>
        <p:spPr>
          <a:xfrm>
            <a:off x="12563832" y="7684749"/>
            <a:ext cx="3877985" cy="1200329"/>
          </a:xfrm>
          <a:prstGeom prst="rect">
            <a:avLst/>
          </a:prstGeom>
          <a:noFill/>
        </p:spPr>
        <p:txBody>
          <a:bodyPr wrap="none" rtlCol="0">
            <a:spAutoFit/>
          </a:bodyPr>
          <a:lstStyle/>
          <a:p>
            <a:pPr algn="l"/>
            <a:r>
              <a:rPr lang="zh-TW" altLang="en-US" sz="7200" b="1" dirty="0">
                <a:solidFill>
                  <a:srgbClr val="3A52CF"/>
                </a:solidFill>
                <a:latin typeface="+mj-ea"/>
                <a:ea typeface="+mj-ea"/>
              </a:rPr>
              <a:t>關卡內容</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4171F5F7-006E-E80E-2913-382A4EEA1AB9}"/>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114853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B04C27-D04D-8A24-23C9-8679E734CBA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84651C6F-2D79-C238-7764-606E0E47A176}"/>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AEF86F9C-E15D-ECE7-2512-FCD52A460DE6}"/>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C0673AA-D953-CF87-5084-3E4380A992F8}"/>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3FACB574-C2AF-51AD-C41D-638C635B2413}"/>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17DAF1CF-083D-4324-8720-9D7C3F8BEE7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0045DA5F-0078-2356-460B-7AE2DDD191CA}"/>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FCEB88F2-331A-A822-F1A1-681C192C6B18}"/>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0EF7855B-74A8-6271-1362-C2878CCFE57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55B306F-28EA-D1B6-8EBF-51AC23F8106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5C052A1A-184E-7B23-E610-7BFCE978E35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72EA712F-F49A-B456-DDE5-68CC9999BBC8}"/>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9E78EA7B-C699-BCAF-8318-D000C1B625B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C92232F7-F69D-6E60-43B7-52148C8827DD}"/>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3C001314-84F7-C6CA-EA11-C0A89900EE7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C23D921-30D6-9E42-4A6B-7C33542F562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F863A661-ED0D-C773-CCF1-A87543533FD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372B0FEC-61E3-4E55-FA2D-7ABC0EDC5C48}"/>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A689A4E3-7B40-2BD8-F54E-0A5D56CF383F}"/>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C1205117-B7E5-11E3-24F7-298F9865A3FD}"/>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A030C6FE-D675-84BA-AFEB-AAD415A99CEC}"/>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FEFA0967-F15A-B25B-26F7-43DADCD27B4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4BD20C18-0FB4-BFDE-BC40-897AF6878E3B}"/>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5D82B3F-4F10-F903-A213-E990ED444E0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27F4194D-EE42-D5C2-D868-7D7BBABBE174}"/>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酒精障礙賽</a:t>
            </a:r>
            <a:endParaRPr sz="3200" dirty="0">
              <a:latin typeface="+mj-ea"/>
              <a:ea typeface="+mj-ea"/>
            </a:endParaRPr>
          </a:p>
        </p:txBody>
      </p:sp>
      <p:sp>
        <p:nvSpPr>
          <p:cNvPr id="414" name="Google Shape;414;p11">
            <a:extLst>
              <a:ext uri="{FF2B5EF4-FFF2-40B4-BE49-F238E27FC236}">
                <a16:creationId xmlns:a16="http://schemas.microsoft.com/office/drawing/2014/main" id="{85550CCA-29F0-5B33-AC55-C2F81E5F9603}"/>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51DB151-8B1B-FF65-25C7-FFFB14B71DF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39355CB7-45BD-4434-BB8A-C80CF89575C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79A3ED17-72A7-3141-F0DA-CEECFA1AC4B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74A09A67-A087-C1B0-7BA1-BFDA088ACA63}"/>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0CD55213-54E6-005D-78EF-1383ACEB990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0AF3CD3D-ACA8-2949-6738-35C4EE71CE60}"/>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5B6CB2C9-984F-670E-F53A-F3BB69298A7D}"/>
              </a:ext>
            </a:extLst>
          </p:cNvPr>
          <p:cNvSpPr txBox="1"/>
          <p:nvPr/>
        </p:nvSpPr>
        <p:spPr>
          <a:xfrm>
            <a:off x="877253" y="1725347"/>
            <a:ext cx="3114955" cy="1754326"/>
          </a:xfrm>
          <a:prstGeom prst="rect">
            <a:avLst/>
          </a:prstGeom>
          <a:noFill/>
        </p:spPr>
        <p:txBody>
          <a:bodyPr wrap="none" rtlCol="0">
            <a:spAutoFit/>
          </a:bodyPr>
          <a:lstStyle/>
          <a:p>
            <a:r>
              <a:rPr lang="zh-TW" altLang="en-US" sz="5400" dirty="0">
                <a:solidFill>
                  <a:srgbClr val="3A52CF"/>
                </a:solidFill>
                <a:latin typeface="+mj-ea"/>
                <a:ea typeface="+mj-ea"/>
              </a:rPr>
              <a:t>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7" name="文字方塊 6">
            <a:extLst>
              <a:ext uri="{FF2B5EF4-FFF2-40B4-BE49-F238E27FC236}">
                <a16:creationId xmlns:a16="http://schemas.microsoft.com/office/drawing/2014/main" id="{B0626504-2E55-D712-9D03-B62CA16B65C6}"/>
              </a:ext>
            </a:extLst>
          </p:cNvPr>
          <p:cNvSpPr txBox="1"/>
          <p:nvPr/>
        </p:nvSpPr>
        <p:spPr>
          <a:xfrm>
            <a:off x="1741072" y="2874407"/>
            <a:ext cx="12495728" cy="584775"/>
          </a:xfrm>
          <a:prstGeom prst="rect">
            <a:avLst/>
          </a:prstGeom>
          <a:noFill/>
        </p:spPr>
        <p:txBody>
          <a:bodyPr wrap="none" rtlCol="0">
            <a:spAutoFit/>
          </a:bodyPr>
          <a:lstStyle/>
          <a:p>
            <a:pPr algn="l"/>
            <a:r>
              <a:rPr lang="zh-TW" altLang="en-US" sz="3200" dirty="0">
                <a:latin typeface="+mj-ea"/>
                <a:ea typeface="+mj-ea"/>
              </a:rPr>
              <a:t>總共分為四關，失敗需回到上一關重來，四關最快闖完的隊伍獲勝。</a:t>
            </a:r>
          </a:p>
        </p:txBody>
      </p:sp>
      <p:sp>
        <p:nvSpPr>
          <p:cNvPr id="9" name="文字方塊 8">
            <a:extLst>
              <a:ext uri="{FF2B5EF4-FFF2-40B4-BE49-F238E27FC236}">
                <a16:creationId xmlns:a16="http://schemas.microsoft.com/office/drawing/2014/main" id="{566F38DC-BFEE-EBC4-32BA-92B82586D723}"/>
              </a:ext>
            </a:extLst>
          </p:cNvPr>
          <p:cNvSpPr txBox="1"/>
          <p:nvPr/>
        </p:nvSpPr>
        <p:spPr>
          <a:xfrm>
            <a:off x="1764224" y="3784485"/>
            <a:ext cx="7160935" cy="584775"/>
          </a:xfrm>
          <a:prstGeom prst="rect">
            <a:avLst/>
          </a:prstGeom>
          <a:noFill/>
        </p:spPr>
        <p:txBody>
          <a:bodyPr wrap="none" rtlCol="0">
            <a:spAutoFit/>
          </a:bodyPr>
          <a:lstStyle/>
          <a:p>
            <a:pPr algn="l"/>
            <a:r>
              <a:rPr lang="zh-TW" altLang="en-US" sz="3200" dirty="0">
                <a:latin typeface="+mj-ea"/>
                <a:ea typeface="+mj-ea"/>
              </a:rPr>
              <a:t>各隊選出四位當關主、四位當闖關者。</a:t>
            </a:r>
          </a:p>
        </p:txBody>
      </p:sp>
      <p:sp>
        <p:nvSpPr>
          <p:cNvPr id="29" name="文字方塊 28">
            <a:extLst>
              <a:ext uri="{FF2B5EF4-FFF2-40B4-BE49-F238E27FC236}">
                <a16:creationId xmlns:a16="http://schemas.microsoft.com/office/drawing/2014/main" id="{77657005-6673-B037-C078-D17671D7D505}"/>
              </a:ext>
            </a:extLst>
          </p:cNvPr>
          <p:cNvSpPr txBox="1"/>
          <p:nvPr/>
        </p:nvSpPr>
        <p:spPr>
          <a:xfrm>
            <a:off x="1740033" y="4646925"/>
            <a:ext cx="10296408" cy="584775"/>
          </a:xfrm>
          <a:prstGeom prst="rect">
            <a:avLst/>
          </a:prstGeom>
          <a:noFill/>
        </p:spPr>
        <p:txBody>
          <a:bodyPr wrap="none" rtlCol="0">
            <a:spAutoFit/>
          </a:bodyPr>
          <a:lstStyle/>
          <a:p>
            <a:pPr algn="l"/>
            <a:r>
              <a:rPr lang="zh-TW" altLang="en-US" sz="3200" dirty="0">
                <a:latin typeface="+mj-ea"/>
                <a:ea typeface="+mj-ea"/>
              </a:rPr>
              <a:t>各關關主自行設置闖關失敗要喝多少酒</a:t>
            </a:r>
            <a:r>
              <a:rPr lang="en-US" altLang="zh-TW" sz="3200" dirty="0">
                <a:latin typeface="+mj-ea"/>
                <a:ea typeface="+mj-ea"/>
              </a:rPr>
              <a:t>(</a:t>
            </a:r>
            <a:r>
              <a:rPr lang="zh-TW" altLang="en-US" sz="3200" dirty="0">
                <a:latin typeface="+mj-ea"/>
                <a:ea typeface="+mj-ea"/>
              </a:rPr>
              <a:t>自己輸也要喝</a:t>
            </a:r>
            <a:r>
              <a:rPr lang="en-US" altLang="zh-TW" sz="3200" dirty="0">
                <a:latin typeface="+mj-ea"/>
                <a:ea typeface="+mj-ea"/>
              </a:rPr>
              <a:t>)</a:t>
            </a:r>
            <a:r>
              <a:rPr lang="zh-TW" altLang="en-US" sz="3200" dirty="0">
                <a:latin typeface="+mj-ea"/>
                <a:ea typeface="+mj-ea"/>
              </a:rPr>
              <a:t>。</a:t>
            </a:r>
          </a:p>
        </p:txBody>
      </p:sp>
      <p:sp>
        <p:nvSpPr>
          <p:cNvPr id="31" name="文字方塊 30">
            <a:extLst>
              <a:ext uri="{FF2B5EF4-FFF2-40B4-BE49-F238E27FC236}">
                <a16:creationId xmlns:a16="http://schemas.microsoft.com/office/drawing/2014/main" id="{C03CBE9E-0588-0457-32BD-8B2CEEA958CA}"/>
              </a:ext>
            </a:extLst>
          </p:cNvPr>
          <p:cNvSpPr txBox="1"/>
          <p:nvPr/>
        </p:nvSpPr>
        <p:spPr>
          <a:xfrm>
            <a:off x="1744596" y="5525283"/>
            <a:ext cx="9717725" cy="584775"/>
          </a:xfrm>
          <a:prstGeom prst="rect">
            <a:avLst/>
          </a:prstGeom>
          <a:noFill/>
        </p:spPr>
        <p:txBody>
          <a:bodyPr wrap="none" rtlCol="0">
            <a:spAutoFit/>
          </a:bodyPr>
          <a:lstStyle/>
          <a:p>
            <a:pPr algn="l"/>
            <a:r>
              <a:rPr lang="zh-TW" altLang="en-US" sz="3200" dirty="0">
                <a:latin typeface="+mj-ea"/>
                <a:ea typeface="+mj-ea"/>
              </a:rPr>
              <a:t>關卡順序各隊自行調整，但內容不得調整。關卡如下</a:t>
            </a:r>
            <a:r>
              <a:rPr lang="en-US" altLang="zh-TW" sz="3200" dirty="0">
                <a:latin typeface="+mj-ea"/>
                <a:ea typeface="+mj-ea"/>
              </a:rPr>
              <a:t>:</a:t>
            </a:r>
          </a:p>
        </p:txBody>
      </p:sp>
      <p:sp>
        <p:nvSpPr>
          <p:cNvPr id="2" name="文字方塊 1">
            <a:extLst>
              <a:ext uri="{FF2B5EF4-FFF2-40B4-BE49-F238E27FC236}">
                <a16:creationId xmlns:a16="http://schemas.microsoft.com/office/drawing/2014/main" id="{96E31DBF-BAF1-C1AD-DE49-61C9C8948FC9}"/>
              </a:ext>
            </a:extLst>
          </p:cNvPr>
          <p:cNvSpPr txBox="1"/>
          <p:nvPr/>
        </p:nvSpPr>
        <p:spPr>
          <a:xfrm>
            <a:off x="934701" y="268974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 name="文字方塊 3">
            <a:extLst>
              <a:ext uri="{FF2B5EF4-FFF2-40B4-BE49-F238E27FC236}">
                <a16:creationId xmlns:a16="http://schemas.microsoft.com/office/drawing/2014/main" id="{64FB7196-BDCC-7191-8714-036F0190C878}"/>
              </a:ext>
            </a:extLst>
          </p:cNvPr>
          <p:cNvSpPr txBox="1"/>
          <p:nvPr/>
        </p:nvSpPr>
        <p:spPr>
          <a:xfrm>
            <a:off x="988624" y="370803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6075B669-0F2E-2479-8998-B65EDADCAA8E}"/>
              </a:ext>
            </a:extLst>
          </p:cNvPr>
          <p:cNvSpPr txBox="1"/>
          <p:nvPr/>
        </p:nvSpPr>
        <p:spPr>
          <a:xfrm>
            <a:off x="980734" y="45671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10" name="文字方塊 9">
            <a:extLst>
              <a:ext uri="{FF2B5EF4-FFF2-40B4-BE49-F238E27FC236}">
                <a16:creationId xmlns:a16="http://schemas.microsoft.com/office/drawing/2014/main" id="{169BD764-C3BC-B62B-011A-F2A6290380CA}"/>
              </a:ext>
            </a:extLst>
          </p:cNvPr>
          <p:cNvSpPr txBox="1"/>
          <p:nvPr/>
        </p:nvSpPr>
        <p:spPr>
          <a:xfrm>
            <a:off x="988624" y="543295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
        <p:nvSpPr>
          <p:cNvPr id="11" name="文字方塊 10">
            <a:extLst>
              <a:ext uri="{FF2B5EF4-FFF2-40B4-BE49-F238E27FC236}">
                <a16:creationId xmlns:a16="http://schemas.microsoft.com/office/drawing/2014/main" id="{61B61103-B93C-5E88-FF53-67AB1E5C13E7}"/>
              </a:ext>
            </a:extLst>
          </p:cNvPr>
          <p:cNvSpPr txBox="1"/>
          <p:nvPr/>
        </p:nvSpPr>
        <p:spPr>
          <a:xfrm>
            <a:off x="988130" y="6298703"/>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5</a:t>
            </a:r>
            <a:endParaRPr lang="zh-TW" altLang="en-US" sz="4400" dirty="0">
              <a:solidFill>
                <a:srgbClr val="3A52CF"/>
              </a:solidFill>
              <a:latin typeface="Press Start 2P" panose="02020500000000000000" charset="0"/>
              <a:ea typeface="+mj-ea"/>
            </a:endParaRPr>
          </a:p>
        </p:txBody>
      </p:sp>
      <p:sp>
        <p:nvSpPr>
          <p:cNvPr id="12" name="文字方塊 11">
            <a:extLst>
              <a:ext uri="{FF2B5EF4-FFF2-40B4-BE49-F238E27FC236}">
                <a16:creationId xmlns:a16="http://schemas.microsoft.com/office/drawing/2014/main" id="{B98ACDB2-E415-46A2-2AD6-0143DD2EC57C}"/>
              </a:ext>
            </a:extLst>
          </p:cNvPr>
          <p:cNvSpPr txBox="1"/>
          <p:nvPr/>
        </p:nvSpPr>
        <p:spPr>
          <a:xfrm>
            <a:off x="1764224" y="6403677"/>
            <a:ext cx="5519460" cy="584775"/>
          </a:xfrm>
          <a:prstGeom prst="rect">
            <a:avLst/>
          </a:prstGeom>
          <a:noFill/>
        </p:spPr>
        <p:txBody>
          <a:bodyPr wrap="none" rtlCol="0">
            <a:spAutoFit/>
          </a:bodyPr>
          <a:lstStyle/>
          <a:p>
            <a:pPr algn="l"/>
            <a:r>
              <a:rPr lang="zh-TW" altLang="en-US" sz="3200" dirty="0">
                <a:latin typeface="+mj-ea"/>
                <a:ea typeface="+mj-ea"/>
              </a:rPr>
              <a:t>輸了喝下一開始大家下注的酒</a:t>
            </a:r>
          </a:p>
        </p:txBody>
      </p:sp>
      <p:sp>
        <p:nvSpPr>
          <p:cNvPr id="13" name="文字方塊 12">
            <a:extLst>
              <a:ext uri="{FF2B5EF4-FFF2-40B4-BE49-F238E27FC236}">
                <a16:creationId xmlns:a16="http://schemas.microsoft.com/office/drawing/2014/main" id="{1BBE6164-9CE4-9980-E064-C82C922542F4}"/>
              </a:ext>
            </a:extLst>
          </p:cNvPr>
          <p:cNvSpPr txBox="1"/>
          <p:nvPr/>
        </p:nvSpPr>
        <p:spPr>
          <a:xfrm>
            <a:off x="10610824" y="6052143"/>
            <a:ext cx="6890403" cy="2554545"/>
          </a:xfrm>
          <a:prstGeom prst="rect">
            <a:avLst/>
          </a:prstGeom>
          <a:noFill/>
        </p:spPr>
        <p:txBody>
          <a:bodyPr wrap="square" rtlCol="0">
            <a:spAutoFit/>
          </a:bodyPr>
          <a:lstStyle/>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划拳</a:t>
            </a:r>
            <a:r>
              <a:rPr lang="en-US" altLang="zh-TW" sz="3200" dirty="0">
                <a:latin typeface="+mj-ea"/>
                <a:ea typeface="+mj-ea"/>
              </a:rPr>
              <a:t>(</a:t>
            </a:r>
            <a:r>
              <a:rPr lang="zh-TW" altLang="en-US" sz="3200" dirty="0">
                <a:latin typeface="+mj-ea"/>
                <a:ea typeface="+mj-ea"/>
              </a:rPr>
              <a:t>猜拳、海帶拳、數字拳</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r>
              <a:rPr lang="zh-TW" altLang="en-US" sz="3200" dirty="0">
                <a:latin typeface="+mj-ea"/>
                <a:ea typeface="+mj-ea"/>
              </a:rPr>
              <a:t>兩個講好就好</a:t>
            </a:r>
            <a:r>
              <a:rPr lang="en-US" altLang="zh-TW" sz="3200" dirty="0">
                <a:latin typeface="+mj-ea"/>
                <a:ea typeface="+mj-ea"/>
              </a:rPr>
              <a:t>)</a:t>
            </a: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吹牛</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骰子輪流疊高</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猜下一張比上一張大還是小</a:t>
            </a:r>
            <a:r>
              <a:rPr lang="en-US" altLang="zh-TW" sz="3200" dirty="0">
                <a:latin typeface="+mj-ea"/>
                <a:ea typeface="+mj-ea"/>
              </a:rPr>
              <a:t>(3</a:t>
            </a:r>
            <a:r>
              <a:rPr lang="zh-TW" altLang="en-US" sz="3200" dirty="0">
                <a:latin typeface="+mj-ea"/>
                <a:ea typeface="+mj-ea"/>
              </a:rPr>
              <a:t>輪</a:t>
            </a:r>
            <a:r>
              <a:rPr lang="en-US" altLang="zh-TW" sz="3200" dirty="0">
                <a:latin typeface="+mj-ea"/>
                <a:ea typeface="+mj-ea"/>
              </a:rPr>
              <a:t>)</a:t>
            </a:r>
            <a:endParaRPr lang="zh-TW" altLang="en-US" sz="3200" dirty="0">
              <a:latin typeface="+mj-ea"/>
              <a:ea typeface="+mj-ea"/>
            </a:endParaRPr>
          </a:p>
        </p:txBody>
      </p:sp>
      <p:sp>
        <p:nvSpPr>
          <p:cNvPr id="14" name="文字方塊 13">
            <a:extLst>
              <a:ext uri="{FF2B5EF4-FFF2-40B4-BE49-F238E27FC236}">
                <a16:creationId xmlns:a16="http://schemas.microsoft.com/office/drawing/2014/main" id="{84FF1C43-1850-B96B-5179-B5143B22648B}"/>
              </a:ext>
            </a:extLst>
          </p:cNvPr>
          <p:cNvSpPr txBox="1"/>
          <p:nvPr/>
        </p:nvSpPr>
        <p:spPr>
          <a:xfrm>
            <a:off x="995673" y="71714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6</a:t>
            </a:r>
            <a:endParaRPr lang="zh-TW" altLang="en-US" sz="4400" dirty="0">
              <a:solidFill>
                <a:srgbClr val="3A52CF"/>
              </a:solidFill>
              <a:latin typeface="Press Start 2P" panose="02020500000000000000" charset="0"/>
              <a:ea typeface="+mj-ea"/>
            </a:endParaRPr>
          </a:p>
        </p:txBody>
      </p:sp>
      <p:sp>
        <p:nvSpPr>
          <p:cNvPr id="15" name="文字方塊 14">
            <a:extLst>
              <a:ext uri="{FF2B5EF4-FFF2-40B4-BE49-F238E27FC236}">
                <a16:creationId xmlns:a16="http://schemas.microsoft.com/office/drawing/2014/main" id="{A983324B-C1C0-01C7-C629-619E2B3F715C}"/>
              </a:ext>
            </a:extLst>
          </p:cNvPr>
          <p:cNvSpPr txBox="1"/>
          <p:nvPr/>
        </p:nvSpPr>
        <p:spPr>
          <a:xfrm>
            <a:off x="1784284" y="7282071"/>
            <a:ext cx="3294492" cy="2062103"/>
          </a:xfrm>
          <a:prstGeom prst="rect">
            <a:avLst/>
          </a:prstGeom>
          <a:noFill/>
        </p:spPr>
        <p:txBody>
          <a:bodyPr wrap="none" rtlCol="0">
            <a:spAutoFit/>
          </a:bodyPr>
          <a:lstStyle/>
          <a:p>
            <a:pPr algn="l"/>
            <a:r>
              <a:rPr lang="zh-TW" altLang="en-US" sz="3200" dirty="0">
                <a:latin typeface="+mj-ea"/>
                <a:ea typeface="+mj-ea"/>
              </a:rPr>
              <a:t>第一名得</a:t>
            </a:r>
            <a:r>
              <a:rPr lang="en-US" altLang="zh-TW" sz="3200" dirty="0">
                <a:latin typeface="+mj-ea"/>
                <a:ea typeface="+mj-ea"/>
              </a:rPr>
              <a:t>4</a:t>
            </a:r>
            <a:r>
              <a:rPr lang="zh-TW" altLang="en-US" sz="3200" dirty="0">
                <a:latin typeface="+mj-ea"/>
                <a:ea typeface="+mj-ea"/>
              </a:rPr>
              <a:t>瓶啤酒</a:t>
            </a:r>
            <a:endParaRPr lang="en-US" altLang="zh-TW" sz="3200" dirty="0">
              <a:latin typeface="+mj-ea"/>
              <a:ea typeface="+mj-ea"/>
            </a:endParaRPr>
          </a:p>
          <a:p>
            <a:pPr algn="l"/>
            <a:r>
              <a:rPr lang="zh-TW" altLang="en-US" sz="3200" dirty="0">
                <a:latin typeface="+mj-ea"/>
                <a:ea typeface="+mj-ea"/>
              </a:rPr>
              <a:t>第二名得</a:t>
            </a:r>
            <a:r>
              <a:rPr lang="en-US" altLang="zh-TW" sz="3200" dirty="0">
                <a:latin typeface="+mj-ea"/>
                <a:ea typeface="+mj-ea"/>
              </a:rPr>
              <a:t>3</a:t>
            </a:r>
            <a:r>
              <a:rPr lang="zh-TW" altLang="en-US" sz="3200" dirty="0">
                <a:latin typeface="+mj-ea"/>
                <a:ea typeface="+mj-ea"/>
              </a:rPr>
              <a:t>瓶啤酒</a:t>
            </a:r>
            <a:endParaRPr lang="en-US" altLang="zh-TW" sz="3200" dirty="0">
              <a:latin typeface="+mj-ea"/>
              <a:ea typeface="+mj-ea"/>
            </a:endParaRPr>
          </a:p>
          <a:p>
            <a:pPr algn="l"/>
            <a:r>
              <a:rPr lang="zh-TW" altLang="en-US" sz="3200" dirty="0">
                <a:latin typeface="+mj-ea"/>
                <a:ea typeface="+mj-ea"/>
              </a:rPr>
              <a:t>第三名得</a:t>
            </a:r>
            <a:r>
              <a:rPr lang="en-US" altLang="zh-TW" sz="3200" dirty="0">
                <a:latin typeface="+mj-ea"/>
                <a:ea typeface="+mj-ea"/>
              </a:rPr>
              <a:t>2</a:t>
            </a:r>
            <a:r>
              <a:rPr lang="zh-TW" altLang="en-US" sz="3200" dirty="0">
                <a:latin typeface="+mj-ea"/>
                <a:ea typeface="+mj-ea"/>
              </a:rPr>
              <a:t>瓶啤酒</a:t>
            </a:r>
            <a:endParaRPr lang="en-US" altLang="zh-TW" sz="3200" dirty="0">
              <a:latin typeface="+mj-ea"/>
              <a:ea typeface="+mj-ea"/>
            </a:endParaRPr>
          </a:p>
          <a:p>
            <a:pPr algn="l"/>
            <a:r>
              <a:rPr lang="zh-TW" altLang="en-US" sz="3200" dirty="0">
                <a:latin typeface="+mj-ea"/>
                <a:ea typeface="+mj-ea"/>
              </a:rPr>
              <a:t>第四名得</a:t>
            </a:r>
            <a:r>
              <a:rPr lang="en-US" altLang="zh-TW" sz="3200" dirty="0">
                <a:latin typeface="+mj-ea"/>
                <a:ea typeface="+mj-ea"/>
              </a:rPr>
              <a:t>1</a:t>
            </a:r>
            <a:r>
              <a:rPr lang="zh-TW" altLang="en-US" sz="3200" dirty="0">
                <a:latin typeface="+mj-ea"/>
                <a:ea typeface="+mj-ea"/>
              </a:rPr>
              <a:t>瓶啤酒</a:t>
            </a:r>
          </a:p>
        </p:txBody>
      </p:sp>
    </p:spTree>
    <p:extLst>
      <p:ext uri="{BB962C8B-B14F-4D97-AF65-F5344CB8AC3E}">
        <p14:creationId xmlns:p14="http://schemas.microsoft.com/office/powerpoint/2010/main" val="418995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A1EE62B1-08D8-EEAF-F27B-7C594369901C}"/>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47F40C3F-647B-EA31-C1F8-2543153E9791}"/>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EE7A0924-A4BC-7051-7110-935A5E55EDD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1A8E1ADC-543C-AD1C-3F07-25A2AB9F0A11}"/>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4F5E0169-2976-D04A-B964-A811049A776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062C7626-8118-1F0D-F927-0F92D7C9E9C2}"/>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3C470EC9-483B-9CDB-84D4-0BC879FEB6E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1E0D8312-4521-DB84-8F09-B7FF9A639E8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D404DC06-BD4E-4B7C-1891-EE2E66A521F4}"/>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4566B0BF-4684-1AB8-7800-EF877B30B674}"/>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0D5E4EF7-1E9E-A037-1193-8AF7A70C2A0C}"/>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0A4CC8FB-22FA-AFD2-E38C-969FDF8DE101}"/>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90BA750C-6EB9-41FE-B84F-96FE515E4942}"/>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9C02382B-334A-1E1B-BFFB-4175B27B3B8B}"/>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9E005185-4675-E49F-3A9E-CA036EC67B0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70915E3A-8276-3EC6-A0EE-95961ACE6D4C}"/>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A1A250B5-EE52-A15B-8E8B-2399262CD69E}"/>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29308A26-40D9-40C8-E089-530B3842418D}"/>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1D94C186-BF37-985C-4EBC-DDE23EB19A5E}"/>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62AD40DF-4B3E-294D-70C3-B2E67C467896}"/>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37D14E37-AAC7-7417-3A04-D379883621E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0FB59E64-E6B8-A417-451E-E7B776BAB25F}"/>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0453DE48-B1D1-4E88-CC5B-3B38BD5C7B53}"/>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演技大考驗</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休息</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414" name="Google Shape;414;p11">
            <a:extLst>
              <a:ext uri="{FF2B5EF4-FFF2-40B4-BE49-F238E27FC236}">
                <a16:creationId xmlns:a16="http://schemas.microsoft.com/office/drawing/2014/main" id="{A453D531-B35E-B2D0-7274-233BC9B1F15D}"/>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EC6CAE39-050E-78BA-61BC-D767B2B6568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08833302-1053-629E-95D5-B6AFF8D45A3A}"/>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26BD53D8-34C9-A072-AC5F-16F9FA908F7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73445C29-C251-E932-1023-2DCB2F0892B0}"/>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483BC23F-4E2C-0C7C-0DC6-C664DA25F03C}"/>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CE08F9AB-22BE-A4F1-AFE4-28B11D6F12F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2B50AD14-C988-FD43-7EC4-BAC317744116}"/>
              </a:ext>
            </a:extLst>
          </p:cNvPr>
          <p:cNvSpPr txBox="1"/>
          <p:nvPr/>
        </p:nvSpPr>
        <p:spPr>
          <a:xfrm>
            <a:off x="2245468" y="2444931"/>
            <a:ext cx="13491194" cy="769441"/>
          </a:xfrm>
          <a:prstGeom prst="rect">
            <a:avLst/>
          </a:prstGeom>
          <a:noFill/>
        </p:spPr>
        <p:txBody>
          <a:bodyPr wrap="none" rtlCol="0">
            <a:spAutoFit/>
          </a:bodyPr>
          <a:lstStyle/>
          <a:p>
            <a:pPr algn="l"/>
            <a:r>
              <a:rPr lang="zh-TW" altLang="en-US" sz="4400" dirty="0">
                <a:latin typeface="+mj-ea"/>
                <a:ea typeface="+mj-ea"/>
              </a:rPr>
              <a:t>隨機抽取</a:t>
            </a:r>
            <a:r>
              <a:rPr lang="en-US" altLang="zh-TW" sz="4400" dirty="0">
                <a:latin typeface="+mj-ea"/>
                <a:ea typeface="+mj-ea"/>
              </a:rPr>
              <a:t>or</a:t>
            </a:r>
            <a:r>
              <a:rPr lang="zh-TW" altLang="en-US" sz="4400" dirty="0">
                <a:latin typeface="+mj-ea"/>
                <a:ea typeface="+mj-ea"/>
              </a:rPr>
              <a:t>推派</a:t>
            </a:r>
            <a:r>
              <a:rPr lang="en-US" altLang="zh-TW" sz="4400" dirty="0">
                <a:latin typeface="+mj-ea"/>
                <a:ea typeface="+mj-ea"/>
              </a:rPr>
              <a:t>3</a:t>
            </a:r>
            <a:r>
              <a:rPr lang="zh-TW" altLang="en-US" sz="4400" dirty="0">
                <a:latin typeface="+mj-ea"/>
                <a:ea typeface="+mj-ea"/>
              </a:rPr>
              <a:t>個人上來喝，有一杯高粱、兩杯水。</a:t>
            </a:r>
          </a:p>
        </p:txBody>
      </p:sp>
      <p:sp>
        <p:nvSpPr>
          <p:cNvPr id="4" name="文字方塊 3">
            <a:extLst>
              <a:ext uri="{FF2B5EF4-FFF2-40B4-BE49-F238E27FC236}">
                <a16:creationId xmlns:a16="http://schemas.microsoft.com/office/drawing/2014/main" id="{FE885ED8-B637-9A8A-0D16-CD83E897569B}"/>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311BBA9C-7FCF-8491-A708-6222CB66B067}"/>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7B65DBC7-50F6-ABFC-9028-9C4F15C0AB2F}"/>
              </a:ext>
            </a:extLst>
          </p:cNvPr>
          <p:cNvSpPr txBox="1"/>
          <p:nvPr/>
        </p:nvSpPr>
        <p:spPr>
          <a:xfrm>
            <a:off x="2306875" y="3750924"/>
            <a:ext cx="12598321" cy="769441"/>
          </a:xfrm>
          <a:prstGeom prst="rect">
            <a:avLst/>
          </a:prstGeom>
          <a:noFill/>
        </p:spPr>
        <p:txBody>
          <a:bodyPr wrap="none" rtlCol="0">
            <a:spAutoFit/>
          </a:bodyPr>
          <a:lstStyle/>
          <a:p>
            <a:pPr algn="l"/>
            <a:r>
              <a:rPr lang="zh-TW" altLang="en-US" sz="4400" dirty="0">
                <a:latin typeface="+mj-ea"/>
                <a:ea typeface="+mj-ea"/>
              </a:rPr>
              <a:t>其餘人須猜出誰喝到高粱，猜錯者則喝一杯啤酒。</a:t>
            </a:r>
          </a:p>
        </p:txBody>
      </p:sp>
      <p:grpSp>
        <p:nvGrpSpPr>
          <p:cNvPr id="24" name="群組 23">
            <a:extLst>
              <a:ext uri="{FF2B5EF4-FFF2-40B4-BE49-F238E27FC236}">
                <a16:creationId xmlns:a16="http://schemas.microsoft.com/office/drawing/2014/main" id="{802C2565-E4A8-5528-AF0D-4802A93AB334}"/>
              </a:ext>
            </a:extLst>
          </p:cNvPr>
          <p:cNvGrpSpPr/>
          <p:nvPr/>
        </p:nvGrpSpPr>
        <p:grpSpPr>
          <a:xfrm>
            <a:off x="12275787" y="4765422"/>
            <a:ext cx="4365094" cy="4477398"/>
            <a:chOff x="6781270" y="4790430"/>
            <a:chExt cx="4365094" cy="4477398"/>
          </a:xfrm>
        </p:grpSpPr>
        <p:sp>
          <p:nvSpPr>
            <p:cNvPr id="15" name="文字方塊 14">
              <a:extLst>
                <a:ext uri="{FF2B5EF4-FFF2-40B4-BE49-F238E27FC236}">
                  <a16:creationId xmlns:a16="http://schemas.microsoft.com/office/drawing/2014/main" id="{C9B1876E-2633-882C-8145-6390F5B29505}"/>
                </a:ext>
              </a:extLst>
            </p:cNvPr>
            <p:cNvSpPr txBox="1"/>
            <p:nvPr/>
          </p:nvSpPr>
          <p:spPr>
            <a:xfrm>
              <a:off x="10346145" y="4790430"/>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高粱</a:t>
              </a:r>
            </a:p>
          </p:txBody>
        </p:sp>
        <p:sp>
          <p:nvSpPr>
            <p:cNvPr id="16" name="文字方塊 15">
              <a:extLst>
                <a:ext uri="{FF2B5EF4-FFF2-40B4-BE49-F238E27FC236}">
                  <a16:creationId xmlns:a16="http://schemas.microsoft.com/office/drawing/2014/main" id="{562B4D35-2486-18C5-5770-D11D21D58938}"/>
                </a:ext>
              </a:extLst>
            </p:cNvPr>
            <p:cNvSpPr txBox="1"/>
            <p:nvPr/>
          </p:nvSpPr>
          <p:spPr>
            <a:xfrm>
              <a:off x="8728505" y="4834135"/>
              <a:ext cx="492443"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水</a:t>
              </a:r>
            </a:p>
          </p:txBody>
        </p:sp>
        <p:grpSp>
          <p:nvGrpSpPr>
            <p:cNvPr id="23" name="群組 22">
              <a:extLst>
                <a:ext uri="{FF2B5EF4-FFF2-40B4-BE49-F238E27FC236}">
                  <a16:creationId xmlns:a16="http://schemas.microsoft.com/office/drawing/2014/main" id="{39B91C53-43E2-6AC2-BA3B-0D54ECD77B54}"/>
                </a:ext>
              </a:extLst>
            </p:cNvPr>
            <p:cNvGrpSpPr/>
            <p:nvPr/>
          </p:nvGrpSpPr>
          <p:grpSpPr>
            <a:xfrm>
              <a:off x="6781270" y="4856233"/>
              <a:ext cx="4365094" cy="4411595"/>
              <a:chOff x="6781270" y="4856233"/>
              <a:chExt cx="4365094" cy="4411595"/>
            </a:xfrm>
          </p:grpSpPr>
          <p:sp>
            <p:nvSpPr>
              <p:cNvPr id="2" name="Google Shape;1189;p25">
                <a:extLst>
                  <a:ext uri="{FF2B5EF4-FFF2-40B4-BE49-F238E27FC236}">
                    <a16:creationId xmlns:a16="http://schemas.microsoft.com/office/drawing/2014/main" id="{70090BA7-442F-96B6-7788-884A5CE8EC0F}"/>
                  </a:ext>
                </a:extLst>
              </p:cNvPr>
              <p:cNvSpPr/>
              <p:nvPr/>
            </p:nvSpPr>
            <p:spPr>
              <a:xfrm>
                <a:off x="6781270" y="5284939"/>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7" name="Google Shape;1189;p25">
                <a:extLst>
                  <a:ext uri="{FF2B5EF4-FFF2-40B4-BE49-F238E27FC236}">
                    <a16:creationId xmlns:a16="http://schemas.microsoft.com/office/drawing/2014/main" id="{6A95CB33-FF5E-A08C-0153-4395D476CEC4}"/>
                  </a:ext>
                </a:extLst>
              </p:cNvPr>
              <p:cNvSpPr/>
              <p:nvPr/>
            </p:nvSpPr>
            <p:spPr>
              <a:xfrm>
                <a:off x="8554026" y="5288965"/>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8" name="Google Shape;1189;p25">
                <a:extLst>
                  <a:ext uri="{FF2B5EF4-FFF2-40B4-BE49-F238E27FC236}">
                    <a16:creationId xmlns:a16="http://schemas.microsoft.com/office/drawing/2014/main" id="{B7EC31B5-1300-1CC2-3950-FA4E3D86CBDD}"/>
                  </a:ext>
                </a:extLst>
              </p:cNvPr>
              <p:cNvSpPr/>
              <p:nvPr/>
            </p:nvSpPr>
            <p:spPr>
              <a:xfrm>
                <a:off x="10326782" y="5284939"/>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9" name="Google Shape;1182;p25">
                <a:extLst>
                  <a:ext uri="{FF2B5EF4-FFF2-40B4-BE49-F238E27FC236}">
                    <a16:creationId xmlns:a16="http://schemas.microsoft.com/office/drawing/2014/main" id="{89140FCE-05B6-FE2F-6E29-FB4FB5893DE1}"/>
                  </a:ext>
                </a:extLst>
              </p:cNvPr>
              <p:cNvSpPr/>
              <p:nvPr/>
            </p:nvSpPr>
            <p:spPr>
              <a:xfrm>
                <a:off x="6781270" y="6463985"/>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0" name="Google Shape;1182;p25">
                <a:extLst>
                  <a:ext uri="{FF2B5EF4-FFF2-40B4-BE49-F238E27FC236}">
                    <a16:creationId xmlns:a16="http://schemas.microsoft.com/office/drawing/2014/main" id="{CB239B5F-A056-B182-59AF-D0B0D3DB190B}"/>
                  </a:ext>
                </a:extLst>
              </p:cNvPr>
              <p:cNvSpPr/>
              <p:nvPr/>
            </p:nvSpPr>
            <p:spPr>
              <a:xfrm>
                <a:off x="6781270" y="7500079"/>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1" name="Google Shape;1182;p25">
                <a:extLst>
                  <a:ext uri="{FF2B5EF4-FFF2-40B4-BE49-F238E27FC236}">
                    <a16:creationId xmlns:a16="http://schemas.microsoft.com/office/drawing/2014/main" id="{8FFCC1FE-7E1B-CD92-0BAD-8C35AF269F44}"/>
                  </a:ext>
                </a:extLst>
              </p:cNvPr>
              <p:cNvSpPr/>
              <p:nvPr/>
            </p:nvSpPr>
            <p:spPr>
              <a:xfrm>
                <a:off x="8565790" y="646890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2" name="Google Shape;1182;p25">
                <a:extLst>
                  <a:ext uri="{FF2B5EF4-FFF2-40B4-BE49-F238E27FC236}">
                    <a16:creationId xmlns:a16="http://schemas.microsoft.com/office/drawing/2014/main" id="{A51642ED-4941-C58F-A4C7-1DE2131A44C3}"/>
                  </a:ext>
                </a:extLst>
              </p:cNvPr>
              <p:cNvSpPr/>
              <p:nvPr/>
            </p:nvSpPr>
            <p:spPr>
              <a:xfrm>
                <a:off x="10326782" y="6463985"/>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3" name="Google Shape;1182;p25">
                <a:extLst>
                  <a:ext uri="{FF2B5EF4-FFF2-40B4-BE49-F238E27FC236}">
                    <a16:creationId xmlns:a16="http://schemas.microsoft.com/office/drawing/2014/main" id="{79D3B559-CFA2-2064-A7EB-7E72F341DED1}"/>
                  </a:ext>
                </a:extLst>
              </p:cNvPr>
              <p:cNvSpPr/>
              <p:nvPr/>
            </p:nvSpPr>
            <p:spPr>
              <a:xfrm>
                <a:off x="10326782" y="7443142"/>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4" name="Google Shape;1182;p25">
                <a:extLst>
                  <a:ext uri="{FF2B5EF4-FFF2-40B4-BE49-F238E27FC236}">
                    <a16:creationId xmlns:a16="http://schemas.microsoft.com/office/drawing/2014/main" id="{9806692E-9E03-BED7-EFAD-A9D09808935E}"/>
                  </a:ext>
                </a:extLst>
              </p:cNvPr>
              <p:cNvSpPr/>
              <p:nvPr/>
            </p:nvSpPr>
            <p:spPr>
              <a:xfrm>
                <a:off x="10326782" y="845706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7" name="文字方塊 16">
                <a:extLst>
                  <a:ext uri="{FF2B5EF4-FFF2-40B4-BE49-F238E27FC236}">
                    <a16:creationId xmlns:a16="http://schemas.microsoft.com/office/drawing/2014/main" id="{3D8E8752-B3DF-697F-570C-A60C6A874A65}"/>
                  </a:ext>
                </a:extLst>
              </p:cNvPr>
              <p:cNvSpPr txBox="1"/>
              <p:nvPr/>
            </p:nvSpPr>
            <p:spPr>
              <a:xfrm>
                <a:off x="6944840" y="4856233"/>
                <a:ext cx="492443"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水</a:t>
                </a:r>
              </a:p>
            </p:txBody>
          </p:sp>
          <p:cxnSp>
            <p:nvCxnSpPr>
              <p:cNvPr id="19" name="直線單箭頭接點 18">
                <a:extLst>
                  <a:ext uri="{FF2B5EF4-FFF2-40B4-BE49-F238E27FC236}">
                    <a16:creationId xmlns:a16="http://schemas.microsoft.com/office/drawing/2014/main" id="{CCFD1744-4EB1-84EB-A4D2-C7149F73A9D7}"/>
                  </a:ext>
                </a:extLst>
              </p:cNvPr>
              <p:cNvCxnSpPr/>
              <p:nvPr/>
            </p:nvCxnSpPr>
            <p:spPr>
              <a:xfrm flipV="1">
                <a:off x="8001000" y="7788729"/>
                <a:ext cx="751114" cy="8980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64C70201-8360-5766-C77F-DFA01AAC5920}"/>
                  </a:ext>
                </a:extLst>
              </p:cNvPr>
              <p:cNvCxnSpPr/>
              <p:nvPr/>
            </p:nvCxnSpPr>
            <p:spPr>
              <a:xfrm flipH="1" flipV="1">
                <a:off x="7437283" y="8457061"/>
                <a:ext cx="563717" cy="2769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49CEEA5F-2584-EFA4-C5D3-00662A07EA32}"/>
                  </a:ext>
                </a:extLst>
              </p:cNvPr>
              <p:cNvSpPr txBox="1"/>
              <p:nvPr/>
            </p:nvSpPr>
            <p:spPr>
              <a:xfrm>
                <a:off x="7293114" y="8786038"/>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猜錯喝酒</a:t>
                </a:r>
              </a:p>
            </p:txBody>
          </p:sp>
        </p:grpSp>
      </p:grpSp>
      <p:sp>
        <p:nvSpPr>
          <p:cNvPr id="26" name="文字方塊 25">
            <a:extLst>
              <a:ext uri="{FF2B5EF4-FFF2-40B4-BE49-F238E27FC236}">
                <a16:creationId xmlns:a16="http://schemas.microsoft.com/office/drawing/2014/main" id="{D1CCB5AF-BB4C-710A-FD89-FDCC6E8C3E7F}"/>
              </a:ext>
            </a:extLst>
          </p:cNvPr>
          <p:cNvSpPr txBox="1"/>
          <p:nvPr/>
        </p:nvSpPr>
        <p:spPr>
          <a:xfrm>
            <a:off x="1593146" y="490184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27" name="文字方塊 26">
            <a:extLst>
              <a:ext uri="{FF2B5EF4-FFF2-40B4-BE49-F238E27FC236}">
                <a16:creationId xmlns:a16="http://schemas.microsoft.com/office/drawing/2014/main" id="{16F3EA89-5EF6-AB24-6C41-F23323DD64EB}"/>
              </a:ext>
            </a:extLst>
          </p:cNvPr>
          <p:cNvSpPr txBox="1"/>
          <p:nvPr/>
        </p:nvSpPr>
        <p:spPr>
          <a:xfrm>
            <a:off x="2349118" y="4899897"/>
            <a:ext cx="7520007" cy="769441"/>
          </a:xfrm>
          <a:prstGeom prst="rect">
            <a:avLst/>
          </a:prstGeom>
          <a:noFill/>
        </p:spPr>
        <p:txBody>
          <a:bodyPr wrap="none" rtlCol="0">
            <a:spAutoFit/>
          </a:bodyPr>
          <a:lstStyle/>
          <a:p>
            <a:pPr algn="l"/>
            <a:r>
              <a:rPr lang="zh-TW" altLang="en-US" sz="4400" dirty="0">
                <a:latin typeface="+mj-ea"/>
                <a:ea typeface="+mj-ea"/>
              </a:rPr>
              <a:t>演員都沒人猜到，則演員喝。</a:t>
            </a:r>
          </a:p>
        </p:txBody>
      </p:sp>
    </p:spTree>
    <p:extLst>
      <p:ext uri="{BB962C8B-B14F-4D97-AF65-F5344CB8AC3E}">
        <p14:creationId xmlns:p14="http://schemas.microsoft.com/office/powerpoint/2010/main" val="398642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06315F1B-7065-ED23-22A9-9D5C4552CB8D}"/>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1038150A-1ABD-3DCA-956C-2F87DC467845}"/>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6D2FA9EC-AA8C-7E23-F897-1D1D7D25CE0C}"/>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8B8AAAA1-CA73-C431-0E8C-61E7332484EF}"/>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7C88F8C7-38B0-E011-A28A-91B57DE4023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A2422723-FB40-8927-A321-0C09ECB6E0E8}"/>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DB9112FE-F5AE-CC9E-1B53-B80EBD139BD3}"/>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41209D0C-05B0-7FA3-968C-4CF861E5ADE5}"/>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96C90ADC-7C1E-4427-6D19-A7FC3448BC42}"/>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10B14C06-9A28-CB90-DC99-481AD9DB733A}"/>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9D353309-2F12-86AB-2AF6-C0C3ED1B49CB}"/>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919EE114-BD11-944E-B4B2-0E494D9E2676}"/>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E2C50C98-FB23-A034-871B-490626DAB636}"/>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1C724706-22FE-D420-82CA-650355FF889F}"/>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71B4DD70-A970-5567-B4CA-4D1EAB082374}"/>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0DB71793-04B4-0C74-CABD-7AD4FFD7521D}"/>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227187A5-C327-CD22-7C34-C882C17F8147}"/>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9A2285CF-AB2F-2F1B-0CC5-1DD1FCD83EE2}"/>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6EF49964-D3C3-9756-46D6-AF5DBA1739E0}"/>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9B587BA1-2243-F157-4772-921746BD435F}"/>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386D996F-5BAD-1019-7B9F-58EDBECCD54C}"/>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81F061B1-EFFC-AB1E-E625-701AA91EBA70}"/>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40B783A9-A65F-B1FF-4076-B47BA426122F}"/>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4571D2DF-064D-28EC-007A-41C3B817BC9E}"/>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65B52CA1-4855-5C94-7DBE-7D4A238E2DB0}"/>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4C5C0921-7BBE-EAEC-2B41-972173CAE739}"/>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E3EF7E69-9F87-576D-7174-2DD478885931}"/>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E7DD6073-1D1F-E8DE-3B8E-9EA35C89DA05}"/>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05F6975B-5D46-7C6D-90F3-487850704A96}"/>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44F88048-5A13-E61A-4E5C-44F6D358CAE6}"/>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53FD147D-E75D-B154-2ADE-CA0845D42C06}"/>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7831DECA-8A77-EE47-5C97-0290C4D9E285}"/>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456E0871-BCE3-E658-096B-10EDD354A15B}"/>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E7948C5C-57DD-A362-23F4-FED444341E8A}"/>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2E7E22C0-C8DA-602C-3985-1FCB7158C11B}"/>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143DCD80-DBB1-0C32-C7CE-9CDB4658ACB4}"/>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80226212-F68B-FF58-EFF2-ABC2A4B9D1F3}"/>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CF54BFC5-9325-4D8D-477A-E1581D2145B0}"/>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9DAE0CA4-592C-20D8-6B8A-8D552E1079DF}"/>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113C5587-2652-F987-BE61-0E8413DEC21A}"/>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1901AA79-4F7F-B5B5-460A-6AF37FD9CA03}"/>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E58B55CE-6926-EF4E-A70F-EA0323E00E91}"/>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2EE7A482-137F-E00C-48CE-8E5CEECC1E55}"/>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0D5E34F3-D796-6CEA-FFF6-FD4FBF1553F3}"/>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B96B8598-BAB1-1B15-F0FE-E1DF1E0B3448}"/>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11D4C29C-8D5F-7797-969A-5855C0BC5132}"/>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2A1ED732-112F-C883-A392-350FAE0CFEF9}"/>
              </a:ext>
            </a:extLst>
          </p:cNvPr>
          <p:cNvSpPr txBox="1"/>
          <p:nvPr/>
        </p:nvSpPr>
        <p:spPr>
          <a:xfrm>
            <a:off x="12691308" y="7677724"/>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暫存</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1A507C5B-BAF0-43B7-FB1C-53674D61D14B}"/>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3626266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ECEC2DBE-04D9-679B-ABCB-C337E6D4DD94}"/>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69F17913-BF24-E350-E9A4-9FE3FFABF7B0}"/>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59FE4F99-F2DD-05F7-FC17-C8FB8F6B7E79}"/>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52B26A5F-284B-29F1-FA8D-82CEAFFBC552}"/>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3558EB67-7B09-EF82-909F-A4B386FC21D5}"/>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DCD4E2C0-CCBF-DF53-CB19-6DB10FD6A958}"/>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ED2DAD0F-63BD-B8F1-20F8-D3F6437E9A2D}"/>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E0B7690E-7DC7-E667-0FAC-75BB69D69BFE}"/>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032B3A2D-D64F-FE49-1BD1-DFD6A55F571F}"/>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DBD72BC8-F7DE-CCE7-4EF0-809729C52A1E}"/>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D9CE79F5-D71B-C4CE-7078-52A552EC2061}"/>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DF2D37CF-4479-CFE8-A49C-AC63C76F24F9}"/>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0D9E5662-1C43-87A9-E752-EA1C44AC70C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4D74C36-EF9F-A8EE-8569-661551811F32}"/>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1281E097-DAFE-1FD7-97E2-D975D764FA18}"/>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618AC6E-79E3-AB87-496E-C515169BD966}"/>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DDC65BDB-E039-97D7-4620-A256C8AB1AD9}"/>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3DCF9DF1-A923-018D-E106-51C7DDA98BD8}"/>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5EB3B638-DEA4-349D-2E81-E937F7F9A8C9}"/>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6A34E94F-90CB-367B-3245-64F2508C5622}"/>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40134F6F-689A-F2E1-335E-8891BBB6D13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0DAFCB28-2D25-22A1-4E73-51A5FF84DD2A}"/>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4555C846-BB55-2884-ACBE-6D4112C957FD}"/>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團體跳繩</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末關</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414" name="Google Shape;414;p11">
            <a:extLst>
              <a:ext uri="{FF2B5EF4-FFF2-40B4-BE49-F238E27FC236}">
                <a16:creationId xmlns:a16="http://schemas.microsoft.com/office/drawing/2014/main" id="{781AE8B3-3412-B33E-C0F3-92BE75DEBDF2}"/>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C0130E2-C226-061C-D740-70B95AF0E690}"/>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7ED5472C-7201-B94C-96A9-2EDF4A4E51A6}"/>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350BF247-2FB5-C95E-4A10-B634F0EA07E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C2509A0E-264A-DE16-3001-5D723BBF4C8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9001A38A-27E5-9B9D-B27C-90E49378551D}"/>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B9C82BCE-45C0-C1E0-A001-D08BC0B1F9F7}"/>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F7EAB3EE-C552-23D2-B11F-04C97C2992C0}"/>
              </a:ext>
            </a:extLst>
          </p:cNvPr>
          <p:cNvSpPr txBox="1"/>
          <p:nvPr/>
        </p:nvSpPr>
        <p:spPr>
          <a:xfrm>
            <a:off x="2245468" y="2444931"/>
            <a:ext cx="6391493" cy="769441"/>
          </a:xfrm>
          <a:prstGeom prst="rect">
            <a:avLst/>
          </a:prstGeom>
          <a:noFill/>
        </p:spPr>
        <p:txBody>
          <a:bodyPr wrap="none" rtlCol="0">
            <a:spAutoFit/>
          </a:bodyPr>
          <a:lstStyle/>
          <a:p>
            <a:pPr algn="l"/>
            <a:r>
              <a:rPr lang="zh-TW" altLang="en-US" sz="4400" dirty="0">
                <a:latin typeface="+mj-ea"/>
                <a:ea typeface="+mj-ea"/>
              </a:rPr>
              <a:t>隊伍合併，併成共兩隊。</a:t>
            </a:r>
          </a:p>
        </p:txBody>
      </p:sp>
      <p:sp>
        <p:nvSpPr>
          <p:cNvPr id="4" name="文字方塊 3">
            <a:extLst>
              <a:ext uri="{FF2B5EF4-FFF2-40B4-BE49-F238E27FC236}">
                <a16:creationId xmlns:a16="http://schemas.microsoft.com/office/drawing/2014/main" id="{8EA54827-0406-8F6F-CC01-0C400444A6CE}"/>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F6ADFA2B-59F0-11F0-8CE0-79E24F18A4A8}"/>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BC6DFC8A-1615-17A0-7379-A6F505B9525D}"/>
              </a:ext>
            </a:extLst>
          </p:cNvPr>
          <p:cNvSpPr txBox="1"/>
          <p:nvPr/>
        </p:nvSpPr>
        <p:spPr>
          <a:xfrm>
            <a:off x="2306875" y="3750924"/>
            <a:ext cx="13524856" cy="769441"/>
          </a:xfrm>
          <a:prstGeom prst="rect">
            <a:avLst/>
          </a:prstGeom>
          <a:noFill/>
        </p:spPr>
        <p:txBody>
          <a:bodyPr wrap="none" rtlCol="0">
            <a:spAutoFit/>
          </a:bodyPr>
          <a:lstStyle/>
          <a:p>
            <a:pPr algn="l"/>
            <a:r>
              <a:rPr lang="zh-TW" altLang="en-US" sz="4400" dirty="0">
                <a:latin typeface="+mj-ea"/>
                <a:ea typeface="+mj-ea"/>
              </a:rPr>
              <a:t>每一隊基本啤酒一手</a:t>
            </a:r>
            <a:r>
              <a:rPr lang="en-US" altLang="zh-TW" sz="4400" dirty="0">
                <a:latin typeface="+mj-ea"/>
                <a:ea typeface="+mj-ea"/>
              </a:rPr>
              <a:t>(</a:t>
            </a:r>
            <a:r>
              <a:rPr lang="zh-TW" altLang="en-US" sz="4400" dirty="0">
                <a:latin typeface="+mj-ea"/>
                <a:ea typeface="+mj-ea"/>
              </a:rPr>
              <a:t>前有獲勝累積的啤酒則往上加</a:t>
            </a:r>
            <a:r>
              <a:rPr lang="en-US" altLang="zh-TW" sz="4400" dirty="0">
                <a:latin typeface="+mj-ea"/>
                <a:ea typeface="+mj-ea"/>
              </a:rPr>
              <a:t>)</a:t>
            </a:r>
            <a:r>
              <a:rPr lang="zh-TW" altLang="en-US" sz="4400" dirty="0">
                <a:latin typeface="+mj-ea"/>
                <a:ea typeface="+mj-ea"/>
              </a:rPr>
              <a:t>。</a:t>
            </a:r>
          </a:p>
        </p:txBody>
      </p:sp>
      <p:sp>
        <p:nvSpPr>
          <p:cNvPr id="2" name="文字方塊 1">
            <a:extLst>
              <a:ext uri="{FF2B5EF4-FFF2-40B4-BE49-F238E27FC236}">
                <a16:creationId xmlns:a16="http://schemas.microsoft.com/office/drawing/2014/main" id="{82FE4DA0-2B43-8AFE-2FD4-5ED61B76BFAE}"/>
              </a:ext>
            </a:extLst>
          </p:cNvPr>
          <p:cNvSpPr txBox="1"/>
          <p:nvPr/>
        </p:nvSpPr>
        <p:spPr>
          <a:xfrm>
            <a:off x="1593145" y="485336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p>
        </p:txBody>
      </p:sp>
      <p:sp>
        <p:nvSpPr>
          <p:cNvPr id="7" name="文字方塊 6">
            <a:extLst>
              <a:ext uri="{FF2B5EF4-FFF2-40B4-BE49-F238E27FC236}">
                <a16:creationId xmlns:a16="http://schemas.microsoft.com/office/drawing/2014/main" id="{21D7FF9A-F866-C9D5-87D8-299202E2194F}"/>
              </a:ext>
            </a:extLst>
          </p:cNvPr>
          <p:cNvSpPr txBox="1"/>
          <p:nvPr/>
        </p:nvSpPr>
        <p:spPr>
          <a:xfrm>
            <a:off x="2339562" y="4848836"/>
            <a:ext cx="10318850" cy="769441"/>
          </a:xfrm>
          <a:prstGeom prst="rect">
            <a:avLst/>
          </a:prstGeom>
          <a:noFill/>
        </p:spPr>
        <p:txBody>
          <a:bodyPr wrap="none" rtlCol="0">
            <a:spAutoFit/>
          </a:bodyPr>
          <a:lstStyle/>
          <a:p>
            <a:pPr algn="l"/>
            <a:r>
              <a:rPr lang="zh-TW" altLang="en-US" sz="4400" dirty="0">
                <a:latin typeface="+mj-ea"/>
                <a:ea typeface="+mj-ea"/>
              </a:rPr>
              <a:t>派出</a:t>
            </a:r>
            <a:r>
              <a:rPr lang="en-US" altLang="zh-TW" sz="4400" dirty="0">
                <a:latin typeface="+mj-ea"/>
                <a:ea typeface="+mj-ea"/>
              </a:rPr>
              <a:t>10</a:t>
            </a:r>
            <a:r>
              <a:rPr lang="zh-TW" altLang="en-US" sz="4400" dirty="0">
                <a:latin typeface="+mj-ea"/>
                <a:ea typeface="+mj-ea"/>
              </a:rPr>
              <a:t>人進行團體跳繩</a:t>
            </a:r>
            <a:r>
              <a:rPr lang="en-US" altLang="zh-TW" sz="4400" dirty="0">
                <a:latin typeface="+mj-ea"/>
                <a:ea typeface="+mj-ea"/>
              </a:rPr>
              <a:t>(8</a:t>
            </a:r>
            <a:r>
              <a:rPr lang="zh-TW" altLang="en-US" sz="4400" dirty="0">
                <a:latin typeface="+mj-ea"/>
                <a:ea typeface="+mj-ea"/>
              </a:rPr>
              <a:t>人跳</a:t>
            </a:r>
            <a:r>
              <a:rPr lang="en-US" altLang="zh-TW" sz="4400" dirty="0">
                <a:latin typeface="+mj-ea"/>
                <a:ea typeface="+mj-ea"/>
              </a:rPr>
              <a:t>2</a:t>
            </a:r>
            <a:r>
              <a:rPr lang="zh-TW" altLang="en-US" sz="4400" dirty="0">
                <a:latin typeface="+mj-ea"/>
                <a:ea typeface="+mj-ea"/>
              </a:rPr>
              <a:t>人甩繩</a:t>
            </a:r>
            <a:r>
              <a:rPr lang="en-US" altLang="zh-TW" sz="4400" dirty="0">
                <a:latin typeface="+mj-ea"/>
                <a:ea typeface="+mj-ea"/>
              </a:rPr>
              <a:t>)</a:t>
            </a:r>
            <a:r>
              <a:rPr lang="zh-TW" altLang="en-US" sz="4400" dirty="0">
                <a:latin typeface="+mj-ea"/>
                <a:ea typeface="+mj-ea"/>
              </a:rPr>
              <a:t>。</a:t>
            </a:r>
          </a:p>
        </p:txBody>
      </p:sp>
      <p:sp>
        <p:nvSpPr>
          <p:cNvPr id="8" name="文字方塊 7">
            <a:extLst>
              <a:ext uri="{FF2B5EF4-FFF2-40B4-BE49-F238E27FC236}">
                <a16:creationId xmlns:a16="http://schemas.microsoft.com/office/drawing/2014/main" id="{0E02A92C-CB1C-756B-E7D5-C26BDBF2DE8D}"/>
              </a:ext>
            </a:extLst>
          </p:cNvPr>
          <p:cNvSpPr txBox="1"/>
          <p:nvPr/>
        </p:nvSpPr>
        <p:spPr>
          <a:xfrm>
            <a:off x="1593145" y="5973828"/>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p>
        </p:txBody>
      </p:sp>
      <p:sp>
        <p:nvSpPr>
          <p:cNvPr id="9" name="文字方塊 8">
            <a:extLst>
              <a:ext uri="{FF2B5EF4-FFF2-40B4-BE49-F238E27FC236}">
                <a16:creationId xmlns:a16="http://schemas.microsoft.com/office/drawing/2014/main" id="{CAF25B62-D8D7-84BF-1F76-CC80FEACA2CC}"/>
              </a:ext>
            </a:extLst>
          </p:cNvPr>
          <p:cNvSpPr txBox="1"/>
          <p:nvPr/>
        </p:nvSpPr>
        <p:spPr>
          <a:xfrm>
            <a:off x="2303267" y="6046857"/>
            <a:ext cx="13726835" cy="1446550"/>
          </a:xfrm>
          <a:prstGeom prst="rect">
            <a:avLst/>
          </a:prstGeom>
          <a:noFill/>
        </p:spPr>
        <p:txBody>
          <a:bodyPr wrap="none" rtlCol="0">
            <a:spAutoFit/>
          </a:bodyPr>
          <a:lstStyle/>
          <a:p>
            <a:pPr algn="l"/>
            <a:r>
              <a:rPr lang="en-US" altLang="zh-TW" sz="4400" dirty="0">
                <a:latin typeface="+mj-ea"/>
                <a:ea typeface="+mj-ea"/>
              </a:rPr>
              <a:t>A</a:t>
            </a:r>
            <a:r>
              <a:rPr lang="zh-TW" altLang="en-US" sz="4400" dirty="0">
                <a:latin typeface="+mj-ea"/>
                <a:ea typeface="+mj-ea"/>
              </a:rPr>
              <a:t>隊跳繩時，</a:t>
            </a:r>
            <a:r>
              <a:rPr lang="en-US" altLang="zh-TW" sz="4400" dirty="0">
                <a:latin typeface="+mj-ea"/>
                <a:ea typeface="+mj-ea"/>
              </a:rPr>
              <a:t>B</a:t>
            </a:r>
            <a:r>
              <a:rPr lang="zh-TW" altLang="en-US" sz="4400" dirty="0">
                <a:latin typeface="+mj-ea"/>
                <a:ea typeface="+mj-ea"/>
              </a:rPr>
              <a:t>隊開始喝</a:t>
            </a:r>
            <a:r>
              <a:rPr lang="en-US" altLang="zh-TW" sz="4400" dirty="0">
                <a:latin typeface="+mj-ea"/>
                <a:ea typeface="+mj-ea"/>
              </a:rPr>
              <a:t>A</a:t>
            </a:r>
            <a:r>
              <a:rPr lang="zh-TW" altLang="en-US" sz="4400" dirty="0">
                <a:latin typeface="+mj-ea"/>
                <a:ea typeface="+mj-ea"/>
              </a:rPr>
              <a:t>隊的酒一次只能一人喝，喝完</a:t>
            </a:r>
            <a:br>
              <a:rPr lang="en-US" altLang="zh-TW" sz="4400" dirty="0">
                <a:latin typeface="+mj-ea"/>
                <a:ea typeface="+mj-ea"/>
              </a:rPr>
            </a:br>
            <a:r>
              <a:rPr lang="zh-TW" altLang="en-US" sz="4400" dirty="0">
                <a:latin typeface="+mj-ea"/>
                <a:ea typeface="+mj-ea"/>
              </a:rPr>
              <a:t>即停止跳繩換</a:t>
            </a:r>
            <a:r>
              <a:rPr lang="en-US" altLang="zh-TW" sz="4400" dirty="0">
                <a:latin typeface="+mj-ea"/>
                <a:ea typeface="+mj-ea"/>
              </a:rPr>
              <a:t>B</a:t>
            </a:r>
            <a:r>
              <a:rPr lang="zh-TW" altLang="en-US" sz="4400" dirty="0">
                <a:latin typeface="+mj-ea"/>
                <a:ea typeface="+mj-ea"/>
              </a:rPr>
              <a:t>隊，最後總和最高隊伍剩。</a:t>
            </a:r>
          </a:p>
        </p:txBody>
      </p:sp>
    </p:spTree>
    <p:extLst>
      <p:ext uri="{BB962C8B-B14F-4D97-AF65-F5344CB8AC3E}">
        <p14:creationId xmlns:p14="http://schemas.microsoft.com/office/powerpoint/2010/main" val="125764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0A2B0D5F-4777-598B-E6CC-77FCFA48A9F6}"/>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0459EF0-3967-EA17-F731-8059018F3131}"/>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FE6B1060-21E3-9103-8A6F-1AC1892891C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AE0AF7B5-7675-4D8E-A31D-5BBB0454D7B3}"/>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03E0F37B-1382-71D6-88FE-5AD773E7583D}"/>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07DDC5EF-3918-1833-8095-D28CEBBC7EA9}"/>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26BF904F-D174-1426-4825-E75289610A4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B344816-B840-B359-015D-8735C26795AF}"/>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92FCFD3F-3376-8891-8A47-E8DC7EFD882F}"/>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5F843705-5AE3-B9AD-FF93-ED44EB7125E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16339B1F-2400-4BA6-006E-0615717530CE}"/>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2866E6E0-BDB0-6873-AF50-F55CD5F7DABE}"/>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A67ED474-6ED2-6DDD-B9F6-88D6AED6737F}"/>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2034B3F6-EC15-7DDD-EB79-471ECB1A84B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20DC3017-FB1A-9306-C8C6-D78431241D59}"/>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05144794-0EE5-9800-E915-AF993298A916}"/>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80DCC871-9BC8-8147-0571-196737DEB230}"/>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EF99345-5F5F-FCD2-F30B-11921DAF1A4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B3221E45-35C4-02C2-1BF4-9864CA7EDE1E}"/>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92303D41-80FF-5592-99EB-7BD3F00897E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E13C4C4-175C-0810-3E86-4DA2BD8584A9}"/>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C6DA8ED5-A3B2-6221-8AF6-A04881D462C6}"/>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09D45766-CD43-7217-624C-6F0D21E63DF4}"/>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搶帶</a:t>
            </a:r>
            <a:endParaRPr sz="3200" dirty="0">
              <a:latin typeface="+mj-ea"/>
              <a:ea typeface="+mj-ea"/>
            </a:endParaRPr>
          </a:p>
        </p:txBody>
      </p:sp>
      <p:sp>
        <p:nvSpPr>
          <p:cNvPr id="414" name="Google Shape;414;p11">
            <a:extLst>
              <a:ext uri="{FF2B5EF4-FFF2-40B4-BE49-F238E27FC236}">
                <a16:creationId xmlns:a16="http://schemas.microsoft.com/office/drawing/2014/main" id="{5DFC1AEB-716A-7243-D952-DF5BF741B4BA}"/>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CC4A597C-25EF-0DEA-0737-3CEA1F31D4FD}"/>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3E4BC31-18C2-C867-C3AC-E349888FF3E3}"/>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420F3354-1A01-1641-F801-C9895F136F5A}"/>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E58AB303-39BA-6EA3-FAAA-DA7D51887D2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686E5105-0C77-B853-1DC7-202ED2F3300A}"/>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BBE33270-A903-DEAF-8C50-BC03F358E751}"/>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03E7C16C-2439-00F6-B9C1-4994621F038C}"/>
              </a:ext>
            </a:extLst>
          </p:cNvPr>
          <p:cNvSpPr txBox="1"/>
          <p:nvPr/>
        </p:nvSpPr>
        <p:spPr>
          <a:xfrm>
            <a:off x="1593147" y="2396460"/>
            <a:ext cx="1114408" cy="4832092"/>
          </a:xfrm>
          <a:prstGeom prst="rect">
            <a:avLst/>
          </a:prstGeom>
          <a:noFill/>
        </p:spPr>
        <p:txBody>
          <a:bodyPr wrap="none" spcCol="0" rtlCol="0">
            <a:spAutoFit/>
          </a:bodyPr>
          <a:lstStyle/>
          <a:p>
            <a:pPr marL="361950" algn="l"/>
            <a:r>
              <a:rPr lang="en-US" altLang="zh-TW" sz="4400" dirty="0">
                <a:solidFill>
                  <a:srgbClr val="3A52CF"/>
                </a:solidFill>
                <a:latin typeface="Press Start 2P" panose="02020500000000000000" charset="0"/>
                <a:ea typeface="+mj-ea"/>
              </a:rPr>
              <a:t>1</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2</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3</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4</a:t>
            </a:r>
          </a:p>
        </p:txBody>
      </p:sp>
      <p:sp>
        <p:nvSpPr>
          <p:cNvPr id="2" name="文字方塊 1">
            <a:extLst>
              <a:ext uri="{FF2B5EF4-FFF2-40B4-BE49-F238E27FC236}">
                <a16:creationId xmlns:a16="http://schemas.microsoft.com/office/drawing/2014/main" id="{44FF6D30-0641-0D20-514F-0C0E3441ABEE}"/>
              </a:ext>
            </a:extLst>
          </p:cNvPr>
          <p:cNvSpPr txBox="1"/>
          <p:nvPr/>
        </p:nvSpPr>
        <p:spPr>
          <a:xfrm>
            <a:off x="2985414" y="2444931"/>
            <a:ext cx="4698722" cy="769441"/>
          </a:xfrm>
          <a:prstGeom prst="rect">
            <a:avLst/>
          </a:prstGeom>
          <a:noFill/>
        </p:spPr>
        <p:txBody>
          <a:bodyPr wrap="none" rtlCol="0">
            <a:spAutoFit/>
          </a:bodyPr>
          <a:lstStyle/>
          <a:p>
            <a:pPr algn="l"/>
            <a:r>
              <a:rPr lang="zh-TW" altLang="en-US" sz="4400" dirty="0">
                <a:latin typeface="+mj-ea"/>
                <a:ea typeface="+mj-ea"/>
              </a:rPr>
              <a:t>一隊派一人上場。</a:t>
            </a:r>
          </a:p>
        </p:txBody>
      </p:sp>
      <p:sp>
        <p:nvSpPr>
          <p:cNvPr id="7" name="文字方塊 6">
            <a:extLst>
              <a:ext uri="{FF2B5EF4-FFF2-40B4-BE49-F238E27FC236}">
                <a16:creationId xmlns:a16="http://schemas.microsoft.com/office/drawing/2014/main" id="{C13D3E0E-B68F-704B-033B-DBE3B48933FB}"/>
              </a:ext>
            </a:extLst>
          </p:cNvPr>
          <p:cNvSpPr txBox="1"/>
          <p:nvPr/>
        </p:nvSpPr>
        <p:spPr>
          <a:xfrm>
            <a:off x="2985414" y="3773242"/>
            <a:ext cx="12960599" cy="769441"/>
          </a:xfrm>
          <a:prstGeom prst="rect">
            <a:avLst/>
          </a:prstGeom>
          <a:noFill/>
        </p:spPr>
        <p:txBody>
          <a:bodyPr wrap="none" rtlCol="0">
            <a:spAutoFit/>
          </a:bodyPr>
          <a:lstStyle/>
          <a:p>
            <a:pPr algn="l"/>
            <a:r>
              <a:rPr lang="zh-TW" altLang="en-US" sz="4400" dirty="0">
                <a:latin typeface="+mj-ea"/>
                <a:ea typeface="+mj-ea"/>
              </a:rPr>
              <a:t>身上放有三條帶子，帶子背面寫下酒種</a:t>
            </a:r>
            <a:r>
              <a:rPr lang="en-US" altLang="zh-TW" sz="4400" dirty="0">
                <a:latin typeface="+mj-ea"/>
                <a:ea typeface="+mj-ea"/>
              </a:rPr>
              <a:t>(</a:t>
            </a:r>
            <a:r>
              <a:rPr lang="zh-TW" altLang="en-US" sz="4400" dirty="0">
                <a:latin typeface="+mj-ea"/>
                <a:ea typeface="+mj-ea"/>
              </a:rPr>
              <a:t>一張一杯</a:t>
            </a:r>
            <a:r>
              <a:rPr lang="en-US" altLang="zh-TW" sz="4400" dirty="0">
                <a:latin typeface="+mj-ea"/>
                <a:ea typeface="+mj-ea"/>
              </a:rPr>
              <a:t>)</a:t>
            </a:r>
            <a:r>
              <a:rPr lang="zh-TW" altLang="en-US" sz="4400" dirty="0">
                <a:latin typeface="+mj-ea"/>
                <a:ea typeface="+mj-ea"/>
              </a:rPr>
              <a:t>。</a:t>
            </a:r>
          </a:p>
        </p:txBody>
      </p:sp>
      <p:sp>
        <p:nvSpPr>
          <p:cNvPr id="8" name="文字方塊 7">
            <a:extLst>
              <a:ext uri="{FF2B5EF4-FFF2-40B4-BE49-F238E27FC236}">
                <a16:creationId xmlns:a16="http://schemas.microsoft.com/office/drawing/2014/main" id="{3FAA3031-442F-8935-263F-8B03E79BC7C0}"/>
              </a:ext>
            </a:extLst>
          </p:cNvPr>
          <p:cNvSpPr txBox="1"/>
          <p:nvPr/>
        </p:nvSpPr>
        <p:spPr>
          <a:xfrm>
            <a:off x="2922166" y="5154092"/>
            <a:ext cx="13726835" cy="769441"/>
          </a:xfrm>
          <a:prstGeom prst="rect">
            <a:avLst/>
          </a:prstGeom>
          <a:noFill/>
        </p:spPr>
        <p:txBody>
          <a:bodyPr wrap="none" rtlCol="0">
            <a:spAutoFit/>
          </a:bodyPr>
          <a:lstStyle/>
          <a:p>
            <a:pPr algn="l"/>
            <a:r>
              <a:rPr lang="zh-TW" altLang="en-US" sz="4400" dirty="0">
                <a:latin typeface="+mj-ea"/>
                <a:ea typeface="+mj-ea"/>
              </a:rPr>
              <a:t>三分鐘內進行帶子搶奪，搶下則該隊須喝下帶上的酒。</a:t>
            </a:r>
          </a:p>
        </p:txBody>
      </p:sp>
      <p:sp>
        <p:nvSpPr>
          <p:cNvPr id="9" name="文字方塊 8">
            <a:extLst>
              <a:ext uri="{FF2B5EF4-FFF2-40B4-BE49-F238E27FC236}">
                <a16:creationId xmlns:a16="http://schemas.microsoft.com/office/drawing/2014/main" id="{A3D358B5-5A8C-8403-503F-5CB0439CCE49}"/>
              </a:ext>
            </a:extLst>
          </p:cNvPr>
          <p:cNvSpPr txBox="1"/>
          <p:nvPr/>
        </p:nvSpPr>
        <p:spPr>
          <a:xfrm>
            <a:off x="2892300" y="6451085"/>
            <a:ext cx="11650946" cy="769441"/>
          </a:xfrm>
          <a:prstGeom prst="rect">
            <a:avLst/>
          </a:prstGeom>
          <a:noFill/>
        </p:spPr>
        <p:txBody>
          <a:bodyPr wrap="none" rtlCol="0">
            <a:spAutoFit/>
          </a:bodyPr>
          <a:lstStyle/>
          <a:p>
            <a:pPr algn="l"/>
            <a:r>
              <a:rPr lang="zh-TW" altLang="en-US" sz="4400" dirty="0">
                <a:latin typeface="+mj-ea"/>
                <a:ea typeface="+mj-ea"/>
              </a:rPr>
              <a:t>結束若未被搶到則其他隊伍喝下帶上的酒種。</a:t>
            </a:r>
          </a:p>
        </p:txBody>
      </p:sp>
    </p:spTree>
    <p:extLst>
      <p:ext uri="{BB962C8B-B14F-4D97-AF65-F5344CB8AC3E}">
        <p14:creationId xmlns:p14="http://schemas.microsoft.com/office/powerpoint/2010/main" val="214884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5FE800AF-3B14-89A7-195C-4E6581767721}"/>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9E3BB1A-84DC-6762-C525-639ED0E340AA}"/>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8EFE273-6AEF-2C82-BB0B-B580FFAEF3DC}"/>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B4E27346-CBC5-29F5-D90E-639F68624767}"/>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B69143BA-5E68-9627-8DD7-0FFC13E9F57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A3E2D6FA-12D9-80DE-6381-AB57FF80A870}"/>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00DC0E26-44D4-2AD5-4BEB-750145F69C0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1C599DD0-B561-6A04-931A-13D3CC382087}"/>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A187BF87-603E-B7FD-1B06-75F4F1E8A5D7}"/>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CF8B9037-650F-4AAC-31DA-BCF5D6259C8B}"/>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A7D2342D-F642-2154-B30B-C57757BAD0AB}"/>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6A1B81BA-9EAA-ED50-F889-C9D6A0ADD5C9}"/>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D8310E6A-2823-908F-B0B8-56199B3DBE81}"/>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9426A5A5-9B13-6EB6-D306-24469B46F2CD}"/>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578CD322-757B-FBFD-00B4-FC6C3DA644D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76E2BD7-8F66-7A4B-4570-90C6217B5BD7}"/>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C8D55309-7C76-C894-BA9F-C2A7220D8177}"/>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D04ECB18-C38B-2ADC-46F9-4ED2A671B184}"/>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0A867BDF-0485-D184-7380-9EE1D90294A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78609A76-D952-C99A-D68C-B19CBF4767F3}"/>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CAF611C7-08A9-FEA1-7CD2-38CD3F54FE23}"/>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2519005-7181-B62B-FA78-4473B8EC5F74}"/>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DCA5C02C-9A84-BB9F-2993-9994DA38521D}"/>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預購品參考</a:t>
            </a:r>
            <a:endParaRPr sz="3200" dirty="0">
              <a:latin typeface="+mj-ea"/>
              <a:ea typeface="+mj-ea"/>
            </a:endParaRPr>
          </a:p>
        </p:txBody>
      </p:sp>
      <p:sp>
        <p:nvSpPr>
          <p:cNvPr id="414" name="Google Shape;414;p11">
            <a:extLst>
              <a:ext uri="{FF2B5EF4-FFF2-40B4-BE49-F238E27FC236}">
                <a16:creationId xmlns:a16="http://schemas.microsoft.com/office/drawing/2014/main" id="{3409B6EB-6C6F-D989-4245-40C23EF9173C}"/>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8E264D0E-49E2-4E24-80D7-C2D5B4CED01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51B25343-1CB8-EE5D-2931-3F629AE92FFF}"/>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0E64F2C8-1C51-CD70-E460-AEF1EF9567B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2F202A31-C0E5-CFD5-B691-001A526D4C5A}"/>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2B5F556C-91BC-64DB-9D9A-49EFB6AA4F2C}"/>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DB63334F-F254-EA77-6D4C-0BDB3527C606}"/>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91F5F63A-567B-876E-A052-B48DC8D4A590}"/>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2" name="文字方塊 1">
            <a:extLst>
              <a:ext uri="{FF2B5EF4-FFF2-40B4-BE49-F238E27FC236}">
                <a16:creationId xmlns:a16="http://schemas.microsoft.com/office/drawing/2014/main" id="{9D81BE82-C92D-794E-4243-8DEB1D93EC81}"/>
              </a:ext>
            </a:extLst>
          </p:cNvPr>
          <p:cNvSpPr txBox="1"/>
          <p:nvPr/>
        </p:nvSpPr>
        <p:spPr>
          <a:xfrm>
            <a:off x="2985414" y="2444931"/>
            <a:ext cx="4692310" cy="769441"/>
          </a:xfrm>
          <a:prstGeom prst="rect">
            <a:avLst/>
          </a:prstGeom>
          <a:noFill/>
        </p:spPr>
        <p:txBody>
          <a:bodyPr wrap="none" rtlCol="0">
            <a:spAutoFit/>
          </a:bodyPr>
          <a:lstStyle/>
          <a:p>
            <a:pPr algn="l"/>
            <a:r>
              <a:rPr lang="zh-TW" altLang="en-US" sz="4400" dirty="0">
                <a:latin typeface="+mj-ea"/>
                <a:ea typeface="+mj-ea"/>
              </a:rPr>
              <a:t>計步器 </a:t>
            </a:r>
            <a:r>
              <a:rPr lang="en-US" altLang="zh-TW" sz="4400" dirty="0">
                <a:latin typeface="+mj-ea"/>
                <a:ea typeface="+mj-ea"/>
              </a:rPr>
              <a:t>1</a:t>
            </a:r>
            <a:r>
              <a:rPr lang="zh-TW" altLang="en-US" sz="4400" dirty="0">
                <a:latin typeface="+mj-ea"/>
                <a:ea typeface="+mj-ea"/>
              </a:rPr>
              <a:t>個</a:t>
            </a:r>
            <a:r>
              <a:rPr lang="en-US" altLang="zh-TW" sz="4400" dirty="0">
                <a:latin typeface="+mj-ea"/>
                <a:ea typeface="+mj-ea"/>
              </a:rPr>
              <a:t>20</a:t>
            </a:r>
            <a:r>
              <a:rPr lang="zh-TW" altLang="en-US" sz="4400" dirty="0">
                <a:latin typeface="+mj-ea"/>
                <a:ea typeface="+mj-ea"/>
              </a:rPr>
              <a:t>元。</a:t>
            </a:r>
            <a:endParaRPr lang="en-US" altLang="zh-TW" sz="4400" dirty="0">
              <a:latin typeface="+mj-ea"/>
              <a:ea typeface="+mj-ea"/>
            </a:endParaRPr>
          </a:p>
        </p:txBody>
      </p:sp>
    </p:spTree>
    <p:extLst>
      <p:ext uri="{BB962C8B-B14F-4D97-AF65-F5344CB8AC3E}">
        <p14:creationId xmlns:p14="http://schemas.microsoft.com/office/powerpoint/2010/main" val="2383110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B2BAC573-5CFD-3EC0-396B-1CC10A5EB19D}"/>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E8675044-4626-F241-F320-2FBFBB312AE8}"/>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A07ECFE8-FDA9-9126-AD2E-6CD820CF6013}"/>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9A8C46F7-9803-CFC0-E02A-8CDF7FDC0DE0}"/>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64C97F5D-82CF-985F-7DD0-A73DFCDC74CE}"/>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135E956A-E3D1-3FAE-3B1F-38C4D084481A}"/>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684C091E-4AFD-658F-345F-CD0CAFDCF109}"/>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C1AA9BE-3AF6-76B9-A6A6-474D61A72DB2}"/>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A24A58F6-8D7C-86A9-B9CF-1AF583ED58BD}"/>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CE220B4A-5C4B-429C-4A8E-C3FF261C7620}"/>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2CA1B8B5-3575-B75C-9D04-0524E91E93FC}"/>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34170EEC-6159-B51C-A839-08364AE4DA08}"/>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F838ACD5-05DA-D571-5190-0E6FEABA82F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80B8C4B-D163-3643-0622-C3DB54F6C0E0}"/>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C251CAF0-A0FB-6266-9FB5-7214BC0221E8}"/>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EBE2DCEF-E011-04E9-316B-9CF8AF50B8B8}"/>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E57DADDA-CD42-6905-77C6-92163C4BE0CD}"/>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E39AE6E2-C11E-6D18-CA7F-232C75F547FB}"/>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A2ED01F2-071D-6FDD-AB60-E9916B92D6A1}"/>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166E0A44-CE0B-5058-9521-DDC2057D80A2}"/>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1E0F8FEB-E3FC-A4A9-2C7E-9D1FC6F51CD2}"/>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0168E17-C67B-8BC3-6660-B373D2DAD4CA}"/>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8A308B63-1C6D-41E5-AF47-859ED4F350C0}"/>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altLang="zh-TW" sz="6000" dirty="0">
                <a:solidFill>
                  <a:srgbClr val="FFFFFF"/>
                </a:solidFill>
                <a:latin typeface="+mj-ea"/>
                <a:ea typeface="+mj-ea"/>
                <a:sym typeface="Press Start 2P"/>
              </a:rPr>
              <a:t>X</a:t>
            </a:r>
            <a:endParaRPr sz="3200" dirty="0">
              <a:latin typeface="+mj-ea"/>
              <a:ea typeface="+mj-ea"/>
            </a:endParaRPr>
          </a:p>
        </p:txBody>
      </p:sp>
      <p:sp>
        <p:nvSpPr>
          <p:cNvPr id="414" name="Google Shape;414;p11">
            <a:extLst>
              <a:ext uri="{FF2B5EF4-FFF2-40B4-BE49-F238E27FC236}">
                <a16:creationId xmlns:a16="http://schemas.microsoft.com/office/drawing/2014/main" id="{A8C406DF-692A-335B-2409-458B326E2A11}"/>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511D34D0-7737-4747-3C77-9BCF537025E7}"/>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71C272A7-25EE-3731-CE94-F3EB8E59899F}"/>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60F843F6-889F-336F-6279-7BF4412E88AE}"/>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36BA20A5-4B6B-6BAB-0E55-0B28ECF0170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93D69B6E-5EAC-AC71-90C4-0B93F0CA7FA8}"/>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C8F5637F-A737-8609-FE25-84DE79ACBD2C}"/>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6769D699-34F0-F955-EBE0-2E5386DB4FFA}"/>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817836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8DAF01-6890-64B1-9DB3-2A5B616EAF86}"/>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08E3AE5-9B56-2604-FBCE-D63603C4CAA2}"/>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4ECC4F1B-98D7-5BF1-EC44-E0C99CA054BC}"/>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A7E2C10C-C176-19CE-E57E-C7CC7864E371}"/>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0D624F62-2164-42D4-F3E2-C87192A5951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38E4845A-0DE2-3E8A-F663-13506B716872}"/>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E9375526-8D25-CA23-232F-1B1FF778F32F}"/>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2A1A12F-CF0E-01B1-901F-92F343A17336}"/>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0CCFCB08-6B92-D5D8-65BD-46BFCD4B4A8A}"/>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C9A1A175-4296-6CB4-3884-9064E93BE7F1}"/>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9B1A8C5D-5EF6-2A4C-6401-9E033B8B230D}"/>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52C30F4B-A0D3-1246-5231-EB457B0F049C}"/>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CE445922-EAE6-7F15-9F26-793B9CDE94EF}"/>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0EEB57E2-3108-1D49-F9C3-46BA9EAA084E}"/>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2C431A85-9016-21B7-10D0-B99DFB519415}"/>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8C3E708-DD35-ACEC-AF9F-CA26847B5416}"/>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DA63ACA3-3E1E-7725-8C50-BFCADFFAA59E}"/>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43096A9-61D7-132F-EDE5-000F35A5B9F2}"/>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D360FFF5-6674-67C8-A58F-7A1B412A607D}"/>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60771D29-00EA-3BC5-8F3F-60B2663D38FE}"/>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D8EABE39-3210-96D5-097E-EA60B1F0152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E22477C5-7B58-E1BB-78C5-87EC6EE2F7AB}"/>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D05C680E-5406-8232-2F71-8C36F9974675}"/>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altLang="zh-TW" sz="6000" dirty="0">
                <a:solidFill>
                  <a:srgbClr val="FFFFFF"/>
                </a:solidFill>
                <a:latin typeface="+mj-ea"/>
                <a:ea typeface="+mj-ea"/>
                <a:sym typeface="Press Start 2P"/>
              </a:rPr>
              <a:t>X</a:t>
            </a:r>
            <a:endParaRPr sz="3200" dirty="0">
              <a:latin typeface="+mj-ea"/>
              <a:ea typeface="+mj-ea"/>
            </a:endParaRPr>
          </a:p>
        </p:txBody>
      </p:sp>
      <p:sp>
        <p:nvSpPr>
          <p:cNvPr id="414" name="Google Shape;414;p11">
            <a:extLst>
              <a:ext uri="{FF2B5EF4-FFF2-40B4-BE49-F238E27FC236}">
                <a16:creationId xmlns:a16="http://schemas.microsoft.com/office/drawing/2014/main" id="{742DF163-40F9-58F6-7388-53D5858955EA}"/>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35A01025-1CE6-C491-BA75-06FE1B6E6FF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CE85B319-5EBF-844C-82BA-0B65EBF341EA}"/>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9AF45CD2-9F2D-3784-B8BD-E1C66E7BFA4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6093FA04-762E-CBAE-7D29-C9C1C0561A2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06E209F3-B85A-379A-1FC1-67B6953BD9B9}"/>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ED41E43-34F8-7C18-D5D1-3CE13389AE01}"/>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3EAAD90F-4ADC-C906-E654-6F6BFB1E046B}"/>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640851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842564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1</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2</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3</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4</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5</a:t>
            </a:r>
          </a:p>
          <a:p>
            <a:pPr marL="0" marR="0" lvl="0" indent="0" algn="ctr" rtl="0">
              <a:lnSpc>
                <a:spcPct val="185000"/>
              </a:lnSpc>
              <a:spcBef>
                <a:spcPts val="0"/>
              </a:spcBef>
              <a:spcAft>
                <a:spcPts val="0"/>
              </a:spcAft>
              <a:buNone/>
            </a:pPr>
            <a:r>
              <a:rPr lang="en-US" sz="4228" dirty="0">
                <a:solidFill>
                  <a:srgbClr val="3A52CF"/>
                </a:solidFill>
                <a:latin typeface="Bungee"/>
                <a:ea typeface="Bungee"/>
                <a:sym typeface="Bungee"/>
              </a:rPr>
              <a:t>6</a:t>
            </a:r>
          </a:p>
          <a:p>
            <a:pPr marL="0" marR="0" lvl="0" indent="0" algn="ctr" rtl="0">
              <a:lnSpc>
                <a:spcPct val="185000"/>
              </a:lnSpc>
              <a:spcBef>
                <a:spcPts val="0"/>
              </a:spcBef>
              <a:spcAft>
                <a:spcPts val="0"/>
              </a:spcAft>
              <a:buNone/>
            </a:pPr>
            <a:r>
              <a:rPr lang="en-US" sz="4228" dirty="0">
                <a:solidFill>
                  <a:srgbClr val="3A52CF"/>
                </a:solidFill>
                <a:latin typeface="Bungee"/>
                <a:ea typeface="Bungee"/>
                <a:sym typeface="Bungee"/>
              </a:rPr>
              <a:t>7</a:t>
            </a: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89217"/>
            <a:ext cx="2483018" cy="769441"/>
          </a:xfrm>
          <a:prstGeom prst="rect">
            <a:avLst/>
          </a:prstGeom>
          <a:noFill/>
        </p:spPr>
        <p:txBody>
          <a:bodyPr wrap="square" rtlCol="0">
            <a:spAutoFit/>
          </a:bodyPr>
          <a:lstStyle/>
          <a:p>
            <a:r>
              <a:rPr lang="zh-TW" altLang="en-US" sz="4400" dirty="0">
                <a:solidFill>
                  <a:srgbClr val="3A52CF"/>
                </a:solidFill>
                <a:latin typeface="+mj-ea"/>
                <a:ea typeface="+mj-ea"/>
              </a:rPr>
              <a:t>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21798" y="3170900"/>
            <a:ext cx="2483018" cy="769441"/>
          </a:xfrm>
          <a:prstGeom prst="rect">
            <a:avLst/>
          </a:prstGeom>
          <a:noFill/>
        </p:spPr>
        <p:txBody>
          <a:bodyPr wrap="square" rtlCol="0">
            <a:spAutoFit/>
          </a:bodyPr>
          <a:lstStyle/>
          <a:p>
            <a:r>
              <a:rPr lang="zh-TW" altLang="en-US" sz="4400" dirty="0">
                <a:solidFill>
                  <a:srgbClr val="3A52CF"/>
                </a:solidFill>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546313" y="5550228"/>
            <a:ext cx="2483018" cy="769441"/>
          </a:xfrm>
          <a:prstGeom prst="rect">
            <a:avLst/>
          </a:prstGeom>
          <a:noFill/>
        </p:spPr>
        <p:txBody>
          <a:bodyPr wrap="square" rtlCol="0">
            <a:spAutoFit/>
          </a:bodyPr>
          <a:lstStyle/>
          <a:p>
            <a:r>
              <a:rPr lang="zh-TW" altLang="en-US" sz="4400" dirty="0">
                <a:solidFill>
                  <a:srgbClr val="3A52CF"/>
                </a:solidFill>
                <a:latin typeface="+mj-ea"/>
                <a:ea typeface="+mj-ea"/>
              </a:rPr>
              <a:t>關卡內容</a:t>
            </a:r>
          </a:p>
        </p:txBody>
      </p:sp>
      <p:sp>
        <p:nvSpPr>
          <p:cNvPr id="5" name="文字方塊 4">
            <a:extLst>
              <a:ext uri="{FF2B5EF4-FFF2-40B4-BE49-F238E27FC236}">
                <a16:creationId xmlns:a16="http://schemas.microsoft.com/office/drawing/2014/main" id="{480A98A8-4C03-FA37-8081-838FA65AFC73}"/>
              </a:ext>
            </a:extLst>
          </p:cNvPr>
          <p:cNvSpPr txBox="1"/>
          <p:nvPr/>
        </p:nvSpPr>
        <p:spPr>
          <a:xfrm>
            <a:off x="10490144" y="6676866"/>
            <a:ext cx="3120701" cy="769441"/>
          </a:xfrm>
          <a:prstGeom prst="rect">
            <a:avLst/>
          </a:prstGeom>
          <a:noFill/>
        </p:spPr>
        <p:txBody>
          <a:bodyPr wrap="square" rtlCol="0">
            <a:spAutoFit/>
          </a:bodyPr>
          <a:lstStyle/>
          <a:p>
            <a:r>
              <a:rPr lang="zh-TW" altLang="en-US" sz="4400" dirty="0">
                <a:solidFill>
                  <a:srgbClr val="3A52CF"/>
                </a:solidFill>
                <a:latin typeface="+mj-ea"/>
                <a:ea typeface="+mj-ea"/>
              </a:rPr>
              <a:t>備用關卡</a:t>
            </a:r>
          </a:p>
        </p:txBody>
      </p:sp>
      <p:sp>
        <p:nvSpPr>
          <p:cNvPr id="6" name="文字方塊 5">
            <a:extLst>
              <a:ext uri="{FF2B5EF4-FFF2-40B4-BE49-F238E27FC236}">
                <a16:creationId xmlns:a16="http://schemas.microsoft.com/office/drawing/2014/main" id="{0989CB7F-F7EB-92BE-608D-1C7F3FCF237E}"/>
              </a:ext>
            </a:extLst>
          </p:cNvPr>
          <p:cNvSpPr txBox="1"/>
          <p:nvPr/>
        </p:nvSpPr>
        <p:spPr>
          <a:xfrm>
            <a:off x="10546313" y="4297538"/>
            <a:ext cx="2483018" cy="769441"/>
          </a:xfrm>
          <a:prstGeom prst="rect">
            <a:avLst/>
          </a:prstGeom>
          <a:noFill/>
        </p:spPr>
        <p:txBody>
          <a:bodyPr wrap="square" rtlCol="0">
            <a:spAutoFit/>
          </a:bodyPr>
          <a:lstStyle/>
          <a:p>
            <a:r>
              <a:rPr lang="zh-TW" altLang="en-US" sz="4400" dirty="0">
                <a:solidFill>
                  <a:srgbClr val="3A52CF"/>
                </a:solidFill>
                <a:latin typeface="+mj-ea"/>
                <a:ea typeface="+mj-ea"/>
              </a:rPr>
              <a:t>選秀大會</a:t>
            </a:r>
          </a:p>
        </p:txBody>
      </p:sp>
      <p:sp>
        <p:nvSpPr>
          <p:cNvPr id="7" name="文字方塊 6">
            <a:extLst>
              <a:ext uri="{FF2B5EF4-FFF2-40B4-BE49-F238E27FC236}">
                <a16:creationId xmlns:a16="http://schemas.microsoft.com/office/drawing/2014/main" id="{7A11617B-A985-05CC-CB37-D1FDFFD65A37}"/>
              </a:ext>
            </a:extLst>
          </p:cNvPr>
          <p:cNvSpPr txBox="1"/>
          <p:nvPr/>
        </p:nvSpPr>
        <p:spPr>
          <a:xfrm>
            <a:off x="10490144" y="7960612"/>
            <a:ext cx="3120701" cy="769441"/>
          </a:xfrm>
          <a:prstGeom prst="rect">
            <a:avLst/>
          </a:prstGeom>
          <a:noFill/>
        </p:spPr>
        <p:txBody>
          <a:bodyPr wrap="square" rtlCol="0">
            <a:spAutoFit/>
          </a:bodyPr>
          <a:lstStyle/>
          <a:p>
            <a:r>
              <a:rPr lang="zh-TW" altLang="en-US" sz="4400" dirty="0">
                <a:solidFill>
                  <a:srgbClr val="3A52CF"/>
                </a:solidFill>
                <a:latin typeface="+mj-ea"/>
                <a:ea typeface="+mj-ea"/>
              </a:rPr>
              <a:t>器材清單</a:t>
            </a:r>
          </a:p>
        </p:txBody>
      </p:sp>
      <p:sp>
        <p:nvSpPr>
          <p:cNvPr id="8" name="文字方塊 7">
            <a:extLst>
              <a:ext uri="{FF2B5EF4-FFF2-40B4-BE49-F238E27FC236}">
                <a16:creationId xmlns:a16="http://schemas.microsoft.com/office/drawing/2014/main" id="{3692F4C7-88B3-474C-E8D7-2462BD674519}"/>
              </a:ext>
            </a:extLst>
          </p:cNvPr>
          <p:cNvSpPr txBox="1"/>
          <p:nvPr/>
        </p:nvSpPr>
        <p:spPr>
          <a:xfrm>
            <a:off x="10546313" y="9093775"/>
            <a:ext cx="3120701" cy="769441"/>
          </a:xfrm>
          <a:prstGeom prst="rect">
            <a:avLst/>
          </a:prstGeom>
          <a:noFill/>
        </p:spPr>
        <p:txBody>
          <a:bodyPr wrap="square" rtlCol="0">
            <a:spAutoFit/>
          </a:bodyPr>
          <a:lstStyle/>
          <a:p>
            <a:r>
              <a:rPr lang="zh-TW" altLang="en-US" sz="4400" dirty="0">
                <a:solidFill>
                  <a:srgbClr val="3A52CF"/>
                </a:solidFill>
                <a:latin typeface="+mj-ea"/>
                <a:ea typeface="+mj-ea"/>
              </a:rPr>
              <a:t>預算單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dirty="0">
                <a:solidFill>
                  <a:srgbClr val="3A52CF"/>
                </a:solidFill>
                <a:latin typeface="Roboto Mono"/>
                <a:ea typeface="Roboto Mono"/>
                <a:cs typeface="Roboto Mono"/>
                <a:sym typeface="Roboto Mono"/>
              </a:rPr>
              <a:t>Write a main title here</a:t>
            </a:r>
            <a:endParaRPr dirty="0"/>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dirty="0">
                <a:solidFill>
                  <a:srgbClr val="3A52CF"/>
                </a:solidFill>
                <a:latin typeface="Press Start 2P"/>
                <a:ea typeface="Press Start 2P"/>
                <a:cs typeface="Press Start 2P"/>
                <a:sym typeface="Press Start 2P"/>
              </a:rPr>
              <a:t>20%</a:t>
            </a:r>
            <a:endParaRPr dirty="0"/>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3E431410-7446-83BD-8265-C199DB1E379D}"/>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A7BE4809-3443-FB74-1A27-346C4383F52D}"/>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0568FD6F-0D65-29EE-0EF7-7FD3129C6FF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3EBF1DF1-4A95-46CE-5184-8425A7E94DB6}"/>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46920B9D-F954-7E5B-B4C5-D5D8E44E2BB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C1DA69FF-C0ED-8658-EB45-850E6D794EF2}"/>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017958D8-80C7-3792-3F4D-99743568BFD3}"/>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F7D75BD8-5608-E56C-2A13-1596532FD6C4}"/>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83623D93-3A74-77EF-AC38-A82B2761422B}"/>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3781B1E4-C08E-8FF8-FC31-487396DF185A}"/>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D9AE296F-202B-03A1-658A-83E3E1CCE08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9ACE6831-7467-B915-3096-2B206FDA05D9}"/>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5D3A4FDE-EBFE-B978-811E-76F42D1D6FAB}"/>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21CFE2ED-048A-205C-7A53-FAFDFE0F442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D53D0D17-F68B-4F1E-79F5-17CF7F9B6080}"/>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5" name="群組 4">
            <a:extLst>
              <a:ext uri="{FF2B5EF4-FFF2-40B4-BE49-F238E27FC236}">
                <a16:creationId xmlns:a16="http://schemas.microsoft.com/office/drawing/2014/main" id="{B322F98A-87F7-2974-E839-7B61599C19FE}"/>
              </a:ext>
            </a:extLst>
          </p:cNvPr>
          <p:cNvGrpSpPr/>
          <p:nvPr/>
        </p:nvGrpSpPr>
        <p:grpSpPr>
          <a:xfrm>
            <a:off x="8278460" y="7059769"/>
            <a:ext cx="9534130" cy="2363727"/>
            <a:chOff x="8180489" y="1470606"/>
            <a:chExt cx="9534130" cy="2363727"/>
          </a:xfrm>
        </p:grpSpPr>
        <p:grpSp>
          <p:nvGrpSpPr>
            <p:cNvPr id="697" name="Google Shape;697;p17">
              <a:extLst>
                <a:ext uri="{FF2B5EF4-FFF2-40B4-BE49-F238E27FC236}">
                  <a16:creationId xmlns:a16="http://schemas.microsoft.com/office/drawing/2014/main" id="{2741776A-7082-6F82-5B4F-5FDD76F089EC}"/>
                </a:ext>
              </a:extLst>
            </p:cNvPr>
            <p:cNvGrpSpPr/>
            <p:nvPr/>
          </p:nvGrpSpPr>
          <p:grpSpPr>
            <a:xfrm>
              <a:off x="8180489" y="1470606"/>
              <a:ext cx="9534130" cy="2363727"/>
              <a:chOff x="-128817" y="-1"/>
              <a:chExt cx="12712174" cy="3151637"/>
            </a:xfrm>
          </p:grpSpPr>
          <p:grpSp>
            <p:nvGrpSpPr>
              <p:cNvPr id="698" name="Google Shape;698;p17">
                <a:extLst>
                  <a:ext uri="{FF2B5EF4-FFF2-40B4-BE49-F238E27FC236}">
                    <a16:creationId xmlns:a16="http://schemas.microsoft.com/office/drawing/2014/main" id="{F232E7B8-E08C-6CB2-6B5A-2DCEEFD23122}"/>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76BB95FC-3A06-FC7C-F1F9-7F2A931A8362}"/>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17DF770E-2787-0284-2353-B9A8596A2A87}"/>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EDD60E15-CEE9-7B8C-AD91-BF02E8FAC558}"/>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D0A569DE-07D9-953E-E146-5A008BA9FDEF}"/>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8333C504-D99F-BE1C-696D-179CAEDC39CF}"/>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A3F4C20C-9329-FE44-C73D-8E2A6863B394}"/>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65100F77-4687-9679-6425-74EAE1E4C862}"/>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B94AA8DA-9E55-1CB9-4C45-436218B8E3F4}"/>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8C523940-AD2C-0B8F-9E04-8C7C70223EA7}"/>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761F91F4-64EE-B480-BFAE-A4EBACB6FAB7}"/>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B66F10C0-0A7F-E7ED-7BC9-2AE352750FF3}"/>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7B470DC4-B557-393D-C80A-6BB973745F0E}"/>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4C18DCBF-BC4F-37DF-4A25-36FB95520608}"/>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220C0C67-BC7F-8CB1-F4A4-4768FC8795B6}"/>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098BA445-9386-227F-39D4-993CCD81490D}"/>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91981F2F-7F97-B92B-ACD0-1BADCF07B7F9}"/>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B48A28E1-F13D-3557-4205-DE8807778A08}"/>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4D7BBC6F-0BEC-A825-6B1E-82B837B74486}"/>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63F4CA0A-BE05-5604-5819-DE9F0D093976}"/>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FE1B2B89-3D14-A44D-4A84-DF8D4FF1E7EC}"/>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92C74EAD-F5B8-A072-F44A-BC524DE0E1BB}"/>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723068FB-78DE-A59D-4724-033B6762A1A4}"/>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D991D868-3491-B16B-C790-5A0838487761}"/>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5C0ED3DA-8E76-F2B2-15F1-B4287300E971}"/>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CFD1C072-52E6-2D78-9948-E3C62C227682}"/>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416217D5-9C28-1F4F-DA4F-7293FE36442D}"/>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27E7FC6E-159B-ACDE-6CD7-88413B613231}"/>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99394735-A9CA-3092-E9FA-3CBA6134133F}"/>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3673810A-C71D-6DA5-3AA9-949C3E8F87C6}"/>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869D5216-FB50-4C74-BBCB-7316BE07E213}"/>
                </a:ext>
              </a:extLst>
            </p:cNvPr>
            <p:cNvSpPr txBox="1"/>
            <p:nvPr/>
          </p:nvSpPr>
          <p:spPr>
            <a:xfrm>
              <a:off x="13017436" y="2105906"/>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說明</a:t>
              </a:r>
              <a:endParaRPr lang="en-US" altLang="zh-TW" sz="7200" b="1" dirty="0">
                <a:solidFill>
                  <a:srgbClr val="3A52CF"/>
                </a:solidFill>
                <a:latin typeface="+mj-ea"/>
                <a:ea typeface="+mj-ea"/>
              </a:endParaRPr>
            </a:p>
          </p:txBody>
        </p:sp>
      </p:grpSp>
      <p:sp>
        <p:nvSpPr>
          <p:cNvPr id="6" name="Google Shape;1181;p25">
            <a:extLst>
              <a:ext uri="{FF2B5EF4-FFF2-40B4-BE49-F238E27FC236}">
                <a16:creationId xmlns:a16="http://schemas.microsoft.com/office/drawing/2014/main" id="{BA10C959-AAC1-EDBB-D02B-51A0D99DE132}"/>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112898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4">
          <a:extLst>
            <a:ext uri="{FF2B5EF4-FFF2-40B4-BE49-F238E27FC236}">
              <a16:creationId xmlns:a16="http://schemas.microsoft.com/office/drawing/2014/main" id="{50C61194-0F88-DE54-5CFE-7BAFDA5B7F97}"/>
            </a:ext>
          </a:extLst>
        </p:cNvPr>
        <p:cNvGrpSpPr/>
        <p:nvPr/>
      </p:nvGrpSpPr>
      <p:grpSpPr>
        <a:xfrm>
          <a:off x="0" y="0"/>
          <a:ext cx="0" cy="0"/>
          <a:chOff x="0" y="0"/>
          <a:chExt cx="0" cy="0"/>
        </a:xfrm>
      </p:grpSpPr>
      <p:grpSp>
        <p:nvGrpSpPr>
          <p:cNvPr id="1025" name="Google Shape;1025;p23">
            <a:extLst>
              <a:ext uri="{FF2B5EF4-FFF2-40B4-BE49-F238E27FC236}">
                <a16:creationId xmlns:a16="http://schemas.microsoft.com/office/drawing/2014/main" id="{D41F5F97-022C-F518-9854-38566CEAE617}"/>
              </a:ext>
            </a:extLst>
          </p:cNvPr>
          <p:cNvGrpSpPr/>
          <p:nvPr/>
        </p:nvGrpSpPr>
        <p:grpSpPr>
          <a:xfrm>
            <a:off x="0" y="-144661"/>
            <a:ext cx="18288000" cy="1036201"/>
            <a:chOff x="0" y="-38100"/>
            <a:chExt cx="4816593" cy="272909"/>
          </a:xfrm>
        </p:grpSpPr>
        <p:sp>
          <p:nvSpPr>
            <p:cNvPr id="1026" name="Google Shape;1026;p23">
              <a:extLst>
                <a:ext uri="{FF2B5EF4-FFF2-40B4-BE49-F238E27FC236}">
                  <a16:creationId xmlns:a16="http://schemas.microsoft.com/office/drawing/2014/main" id="{F0F41590-FA5C-94C0-C796-5B14ECBA3E2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a:extLst>
                <a:ext uri="{FF2B5EF4-FFF2-40B4-BE49-F238E27FC236}">
                  <a16:creationId xmlns:a16="http://schemas.microsoft.com/office/drawing/2014/main" id="{A813C09A-44E5-BA65-72AB-21EE0FA84B2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a:extLst>
              <a:ext uri="{FF2B5EF4-FFF2-40B4-BE49-F238E27FC236}">
                <a16:creationId xmlns:a16="http://schemas.microsoft.com/office/drawing/2014/main" id="{FB70E092-F0D0-219D-3B62-CEA6B17A6FAB}"/>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a:extLst>
              <a:ext uri="{FF2B5EF4-FFF2-40B4-BE49-F238E27FC236}">
                <a16:creationId xmlns:a16="http://schemas.microsoft.com/office/drawing/2014/main" id="{14E859F5-8167-2969-468E-949EE78C90CD}"/>
              </a:ext>
            </a:extLst>
          </p:cNvPr>
          <p:cNvGrpSpPr/>
          <p:nvPr/>
        </p:nvGrpSpPr>
        <p:grpSpPr>
          <a:xfrm>
            <a:off x="1021891" y="2029921"/>
            <a:ext cx="7449519" cy="3014231"/>
            <a:chOff x="-128818" y="0"/>
            <a:chExt cx="9932692" cy="4018974"/>
          </a:xfrm>
        </p:grpSpPr>
        <p:grpSp>
          <p:nvGrpSpPr>
            <p:cNvPr id="1030" name="Google Shape;1030;p23">
              <a:extLst>
                <a:ext uri="{FF2B5EF4-FFF2-40B4-BE49-F238E27FC236}">
                  <a16:creationId xmlns:a16="http://schemas.microsoft.com/office/drawing/2014/main" id="{CD70FE92-7843-4A46-6F76-C9C0CFC6753F}"/>
                </a:ext>
              </a:extLst>
            </p:cNvPr>
            <p:cNvGrpSpPr/>
            <p:nvPr/>
          </p:nvGrpSpPr>
          <p:grpSpPr>
            <a:xfrm rot="-5400000">
              <a:off x="2828041" y="-2956859"/>
              <a:ext cx="4018974" cy="9932692"/>
              <a:chOff x="0" y="-66675"/>
              <a:chExt cx="2080183" cy="5141068"/>
            </a:xfrm>
          </p:grpSpPr>
          <p:sp>
            <p:nvSpPr>
              <p:cNvPr id="1031" name="Google Shape;1031;p23">
                <a:extLst>
                  <a:ext uri="{FF2B5EF4-FFF2-40B4-BE49-F238E27FC236}">
                    <a16:creationId xmlns:a16="http://schemas.microsoft.com/office/drawing/2014/main" id="{58142AD8-3ABA-1850-1629-06EE6A3D0B6C}"/>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a:extLst>
                  <a:ext uri="{FF2B5EF4-FFF2-40B4-BE49-F238E27FC236}">
                    <a16:creationId xmlns:a16="http://schemas.microsoft.com/office/drawing/2014/main" id="{D96B1C2F-CFAB-C0B8-4668-1F68B6C5CBAA}"/>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a:extLst>
                <a:ext uri="{FF2B5EF4-FFF2-40B4-BE49-F238E27FC236}">
                  <a16:creationId xmlns:a16="http://schemas.microsoft.com/office/drawing/2014/main" id="{820DB50A-CC5A-919A-F2D2-C9E469769684}"/>
                </a:ext>
              </a:extLst>
            </p:cNvPr>
            <p:cNvGrpSpPr/>
            <p:nvPr/>
          </p:nvGrpSpPr>
          <p:grpSpPr>
            <a:xfrm rot="-5400000">
              <a:off x="-1765147" y="1922614"/>
              <a:ext cx="3796129" cy="173917"/>
              <a:chOff x="0" y="-38100"/>
              <a:chExt cx="1964841" cy="90018"/>
            </a:xfrm>
          </p:grpSpPr>
          <p:sp>
            <p:nvSpPr>
              <p:cNvPr id="1034" name="Google Shape;1034;p23">
                <a:extLst>
                  <a:ext uri="{FF2B5EF4-FFF2-40B4-BE49-F238E27FC236}">
                    <a16:creationId xmlns:a16="http://schemas.microsoft.com/office/drawing/2014/main" id="{0581B914-9C4A-7D2E-F511-C020AF420F4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a:extLst>
                  <a:ext uri="{FF2B5EF4-FFF2-40B4-BE49-F238E27FC236}">
                    <a16:creationId xmlns:a16="http://schemas.microsoft.com/office/drawing/2014/main" id="{6F2B0058-A092-0133-AC6B-52F084AF8C8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a:extLst>
                <a:ext uri="{FF2B5EF4-FFF2-40B4-BE49-F238E27FC236}">
                  <a16:creationId xmlns:a16="http://schemas.microsoft.com/office/drawing/2014/main" id="{2DC9200F-BAB2-0A13-23C4-89A3C2D7B688}"/>
                </a:ext>
              </a:extLst>
            </p:cNvPr>
            <p:cNvGrpSpPr/>
            <p:nvPr/>
          </p:nvGrpSpPr>
          <p:grpSpPr>
            <a:xfrm>
              <a:off x="219875" y="3732021"/>
              <a:ext cx="9357231" cy="175615"/>
              <a:chOff x="0" y="-38100"/>
              <a:chExt cx="4843215" cy="90897"/>
            </a:xfrm>
          </p:grpSpPr>
          <p:sp>
            <p:nvSpPr>
              <p:cNvPr id="1037" name="Google Shape;1037;p23">
                <a:extLst>
                  <a:ext uri="{FF2B5EF4-FFF2-40B4-BE49-F238E27FC236}">
                    <a16:creationId xmlns:a16="http://schemas.microsoft.com/office/drawing/2014/main" id="{9BECEDDA-7C35-ED62-9B35-E78B18B4B213}"/>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a:extLst>
                  <a:ext uri="{FF2B5EF4-FFF2-40B4-BE49-F238E27FC236}">
                    <a16:creationId xmlns:a16="http://schemas.microsoft.com/office/drawing/2014/main" id="{17CD6D10-A6D4-61CF-E10D-0FA192333137}"/>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a:extLst>
                <a:ext uri="{FF2B5EF4-FFF2-40B4-BE49-F238E27FC236}">
                  <a16:creationId xmlns:a16="http://schemas.microsoft.com/office/drawing/2014/main" id="{FD70BE14-583E-3CAA-4CCA-14CDBBCA9D96}"/>
                </a:ext>
              </a:extLst>
            </p:cNvPr>
            <p:cNvGrpSpPr/>
            <p:nvPr/>
          </p:nvGrpSpPr>
          <p:grpSpPr>
            <a:xfrm>
              <a:off x="219875" y="37897"/>
              <a:ext cx="9480400" cy="188316"/>
              <a:chOff x="0" y="-38100"/>
              <a:chExt cx="4906966" cy="97470"/>
            </a:xfrm>
          </p:grpSpPr>
          <p:sp>
            <p:nvSpPr>
              <p:cNvPr id="1040" name="Google Shape;1040;p23">
                <a:extLst>
                  <a:ext uri="{FF2B5EF4-FFF2-40B4-BE49-F238E27FC236}">
                    <a16:creationId xmlns:a16="http://schemas.microsoft.com/office/drawing/2014/main" id="{7E513711-4143-6602-5C3A-31084E1F9A3B}"/>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a:extLst>
                  <a:ext uri="{FF2B5EF4-FFF2-40B4-BE49-F238E27FC236}">
                    <a16:creationId xmlns:a16="http://schemas.microsoft.com/office/drawing/2014/main" id="{AC37C177-38B6-3588-4F2C-2AE41EC5D3C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a:extLst>
                <a:ext uri="{FF2B5EF4-FFF2-40B4-BE49-F238E27FC236}">
                  <a16:creationId xmlns:a16="http://schemas.microsoft.com/office/drawing/2014/main" id="{E2BEC249-24A4-3932-5225-B3420A794168}"/>
                </a:ext>
              </a:extLst>
            </p:cNvPr>
            <p:cNvGrpSpPr/>
            <p:nvPr/>
          </p:nvGrpSpPr>
          <p:grpSpPr>
            <a:xfrm rot="-5400000">
              <a:off x="7703820" y="1911184"/>
              <a:ext cx="3796129" cy="196777"/>
              <a:chOff x="0" y="-38100"/>
              <a:chExt cx="1964841" cy="101850"/>
            </a:xfrm>
          </p:grpSpPr>
          <p:sp>
            <p:nvSpPr>
              <p:cNvPr id="1043" name="Google Shape;1043;p23">
                <a:extLst>
                  <a:ext uri="{FF2B5EF4-FFF2-40B4-BE49-F238E27FC236}">
                    <a16:creationId xmlns:a16="http://schemas.microsoft.com/office/drawing/2014/main" id="{C7503C07-BA6F-B0E3-6B2B-65E737F0861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a:extLst>
                  <a:ext uri="{FF2B5EF4-FFF2-40B4-BE49-F238E27FC236}">
                    <a16:creationId xmlns:a16="http://schemas.microsoft.com/office/drawing/2014/main" id="{7CAFA199-541B-935B-834F-F2AB36D2162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46" name="Google Shape;1046;p23">
            <a:extLst>
              <a:ext uri="{FF2B5EF4-FFF2-40B4-BE49-F238E27FC236}">
                <a16:creationId xmlns:a16="http://schemas.microsoft.com/office/drawing/2014/main" id="{D87E8614-4CD9-2242-2739-FC1867B8CCA0}"/>
              </a:ext>
            </a:extLst>
          </p:cNvPr>
          <p:cNvGrpSpPr/>
          <p:nvPr/>
        </p:nvGrpSpPr>
        <p:grpSpPr>
          <a:xfrm>
            <a:off x="9719976" y="2029921"/>
            <a:ext cx="7449519" cy="3014231"/>
            <a:chOff x="-128818" y="0"/>
            <a:chExt cx="9932692" cy="4018974"/>
          </a:xfrm>
        </p:grpSpPr>
        <p:grpSp>
          <p:nvGrpSpPr>
            <p:cNvPr id="1047" name="Google Shape;1047;p23">
              <a:extLst>
                <a:ext uri="{FF2B5EF4-FFF2-40B4-BE49-F238E27FC236}">
                  <a16:creationId xmlns:a16="http://schemas.microsoft.com/office/drawing/2014/main" id="{F3494056-BC69-EBBE-BDA4-7A6F7533F9D1}"/>
                </a:ext>
              </a:extLst>
            </p:cNvPr>
            <p:cNvGrpSpPr/>
            <p:nvPr/>
          </p:nvGrpSpPr>
          <p:grpSpPr>
            <a:xfrm rot="-5400000">
              <a:off x="2828041" y="-2956859"/>
              <a:ext cx="4018974" cy="9932692"/>
              <a:chOff x="0" y="-66675"/>
              <a:chExt cx="2080183" cy="5141068"/>
            </a:xfrm>
          </p:grpSpPr>
          <p:sp>
            <p:nvSpPr>
              <p:cNvPr id="1048" name="Google Shape;1048;p23">
                <a:extLst>
                  <a:ext uri="{FF2B5EF4-FFF2-40B4-BE49-F238E27FC236}">
                    <a16:creationId xmlns:a16="http://schemas.microsoft.com/office/drawing/2014/main" id="{EDB3D742-FA5E-03A6-46DE-6683587B03B0}"/>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a:extLst>
                  <a:ext uri="{FF2B5EF4-FFF2-40B4-BE49-F238E27FC236}">
                    <a16:creationId xmlns:a16="http://schemas.microsoft.com/office/drawing/2014/main" id="{39130A33-BCD6-955E-792F-85513622779F}"/>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a:extLst>
                <a:ext uri="{FF2B5EF4-FFF2-40B4-BE49-F238E27FC236}">
                  <a16:creationId xmlns:a16="http://schemas.microsoft.com/office/drawing/2014/main" id="{F0C18E7A-7FCD-A802-9110-1D003BB6E1F2}"/>
                </a:ext>
              </a:extLst>
            </p:cNvPr>
            <p:cNvGrpSpPr/>
            <p:nvPr/>
          </p:nvGrpSpPr>
          <p:grpSpPr>
            <a:xfrm rot="-5400000">
              <a:off x="-1765147" y="1922614"/>
              <a:ext cx="3796129" cy="173917"/>
              <a:chOff x="0" y="-38100"/>
              <a:chExt cx="1964841" cy="90018"/>
            </a:xfrm>
          </p:grpSpPr>
          <p:sp>
            <p:nvSpPr>
              <p:cNvPr id="1051" name="Google Shape;1051;p23">
                <a:extLst>
                  <a:ext uri="{FF2B5EF4-FFF2-40B4-BE49-F238E27FC236}">
                    <a16:creationId xmlns:a16="http://schemas.microsoft.com/office/drawing/2014/main" id="{2CF8D502-7726-8F30-6EC8-FDEE187EDACD}"/>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a:extLst>
                  <a:ext uri="{FF2B5EF4-FFF2-40B4-BE49-F238E27FC236}">
                    <a16:creationId xmlns:a16="http://schemas.microsoft.com/office/drawing/2014/main" id="{6932ACF5-4972-0651-ACE2-D74ED2F07793}"/>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a:extLst>
                <a:ext uri="{FF2B5EF4-FFF2-40B4-BE49-F238E27FC236}">
                  <a16:creationId xmlns:a16="http://schemas.microsoft.com/office/drawing/2014/main" id="{26A33399-90FD-C845-9F32-8C240E42C65E}"/>
                </a:ext>
              </a:extLst>
            </p:cNvPr>
            <p:cNvGrpSpPr/>
            <p:nvPr/>
          </p:nvGrpSpPr>
          <p:grpSpPr>
            <a:xfrm>
              <a:off x="219875" y="3732021"/>
              <a:ext cx="9357231" cy="175615"/>
              <a:chOff x="0" y="-38100"/>
              <a:chExt cx="4843215" cy="90897"/>
            </a:xfrm>
          </p:grpSpPr>
          <p:sp>
            <p:nvSpPr>
              <p:cNvPr id="1054" name="Google Shape;1054;p23">
                <a:extLst>
                  <a:ext uri="{FF2B5EF4-FFF2-40B4-BE49-F238E27FC236}">
                    <a16:creationId xmlns:a16="http://schemas.microsoft.com/office/drawing/2014/main" id="{2E39524D-1F63-7F58-E0A6-13CF6924D13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a:extLst>
                  <a:ext uri="{FF2B5EF4-FFF2-40B4-BE49-F238E27FC236}">
                    <a16:creationId xmlns:a16="http://schemas.microsoft.com/office/drawing/2014/main" id="{DF4AA9BA-7C83-5CF2-D33F-B52B7BA0D2CA}"/>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a:extLst>
                <a:ext uri="{FF2B5EF4-FFF2-40B4-BE49-F238E27FC236}">
                  <a16:creationId xmlns:a16="http://schemas.microsoft.com/office/drawing/2014/main" id="{F61BB142-5FCF-8CE3-7121-7D3288997E5A}"/>
                </a:ext>
              </a:extLst>
            </p:cNvPr>
            <p:cNvGrpSpPr/>
            <p:nvPr/>
          </p:nvGrpSpPr>
          <p:grpSpPr>
            <a:xfrm>
              <a:off x="219875" y="37897"/>
              <a:ext cx="9480400" cy="188316"/>
              <a:chOff x="0" y="-38100"/>
              <a:chExt cx="4906966" cy="97470"/>
            </a:xfrm>
          </p:grpSpPr>
          <p:sp>
            <p:nvSpPr>
              <p:cNvPr id="1057" name="Google Shape;1057;p23">
                <a:extLst>
                  <a:ext uri="{FF2B5EF4-FFF2-40B4-BE49-F238E27FC236}">
                    <a16:creationId xmlns:a16="http://schemas.microsoft.com/office/drawing/2014/main" id="{C56142A6-171F-9D10-2EC1-89A0C7E505FD}"/>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a:extLst>
                  <a:ext uri="{FF2B5EF4-FFF2-40B4-BE49-F238E27FC236}">
                    <a16:creationId xmlns:a16="http://schemas.microsoft.com/office/drawing/2014/main" id="{7D51A163-ADF6-419A-AA35-03E77DFC3B8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a:extLst>
                <a:ext uri="{FF2B5EF4-FFF2-40B4-BE49-F238E27FC236}">
                  <a16:creationId xmlns:a16="http://schemas.microsoft.com/office/drawing/2014/main" id="{0801037B-A6CC-BD54-628F-96EBAF30C5D1}"/>
                </a:ext>
              </a:extLst>
            </p:cNvPr>
            <p:cNvGrpSpPr/>
            <p:nvPr/>
          </p:nvGrpSpPr>
          <p:grpSpPr>
            <a:xfrm rot="-5400000">
              <a:off x="7703820" y="1911184"/>
              <a:ext cx="3796129" cy="196777"/>
              <a:chOff x="0" y="-38100"/>
              <a:chExt cx="1964841" cy="101850"/>
            </a:xfrm>
          </p:grpSpPr>
          <p:sp>
            <p:nvSpPr>
              <p:cNvPr id="1060" name="Google Shape;1060;p23">
                <a:extLst>
                  <a:ext uri="{FF2B5EF4-FFF2-40B4-BE49-F238E27FC236}">
                    <a16:creationId xmlns:a16="http://schemas.microsoft.com/office/drawing/2014/main" id="{09B630C4-0AF1-2A62-972C-EF4252E2B411}"/>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a:extLst>
                  <a:ext uri="{FF2B5EF4-FFF2-40B4-BE49-F238E27FC236}">
                    <a16:creationId xmlns:a16="http://schemas.microsoft.com/office/drawing/2014/main" id="{AF6ED231-6CF3-B5E2-D9CB-E7178160B71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3" name="Google Shape;1063;p23">
            <a:extLst>
              <a:ext uri="{FF2B5EF4-FFF2-40B4-BE49-F238E27FC236}">
                <a16:creationId xmlns:a16="http://schemas.microsoft.com/office/drawing/2014/main" id="{D81C9FF9-CC88-84A5-9B63-ED04CC7A0586}"/>
              </a:ext>
            </a:extLst>
          </p:cNvPr>
          <p:cNvGrpSpPr/>
          <p:nvPr/>
        </p:nvGrpSpPr>
        <p:grpSpPr>
          <a:xfrm>
            <a:off x="0" y="5286561"/>
            <a:ext cx="18288000" cy="5143500"/>
            <a:chOff x="0" y="0"/>
            <a:chExt cx="24384000" cy="6858000"/>
          </a:xfrm>
        </p:grpSpPr>
        <p:sp>
          <p:nvSpPr>
            <p:cNvPr id="1064" name="Google Shape;1064;p23">
              <a:extLst>
                <a:ext uri="{FF2B5EF4-FFF2-40B4-BE49-F238E27FC236}">
                  <a16:creationId xmlns:a16="http://schemas.microsoft.com/office/drawing/2014/main" id="{6893592C-0CE5-5CCC-7B0B-29DAF08C4E9E}"/>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a:extLst>
                <a:ext uri="{FF2B5EF4-FFF2-40B4-BE49-F238E27FC236}">
                  <a16:creationId xmlns:a16="http://schemas.microsoft.com/office/drawing/2014/main" id="{5359055A-1A43-AC0D-F17C-783E24509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a:extLst>
              <a:ext uri="{FF2B5EF4-FFF2-40B4-BE49-F238E27FC236}">
                <a16:creationId xmlns:a16="http://schemas.microsoft.com/office/drawing/2014/main" id="{FE55D96A-D310-4B6C-2C32-94226AEFCEE7}"/>
              </a:ext>
            </a:extLst>
          </p:cNvPr>
          <p:cNvGrpSpPr/>
          <p:nvPr/>
        </p:nvGrpSpPr>
        <p:grpSpPr>
          <a:xfrm>
            <a:off x="1021891" y="5921236"/>
            <a:ext cx="7449519" cy="3014231"/>
            <a:chOff x="-128818" y="0"/>
            <a:chExt cx="9932692" cy="4018974"/>
          </a:xfrm>
        </p:grpSpPr>
        <p:grpSp>
          <p:nvGrpSpPr>
            <p:cNvPr id="1067" name="Google Shape;1067;p23">
              <a:extLst>
                <a:ext uri="{FF2B5EF4-FFF2-40B4-BE49-F238E27FC236}">
                  <a16:creationId xmlns:a16="http://schemas.microsoft.com/office/drawing/2014/main" id="{93B78166-67A1-07DC-0A04-42F0C09F0725}"/>
                </a:ext>
              </a:extLst>
            </p:cNvPr>
            <p:cNvGrpSpPr/>
            <p:nvPr/>
          </p:nvGrpSpPr>
          <p:grpSpPr>
            <a:xfrm rot="-5400000">
              <a:off x="2828041" y="-2956859"/>
              <a:ext cx="4018974" cy="9932692"/>
              <a:chOff x="0" y="-66675"/>
              <a:chExt cx="2080183" cy="5141068"/>
            </a:xfrm>
          </p:grpSpPr>
          <p:sp>
            <p:nvSpPr>
              <p:cNvPr id="1068" name="Google Shape;1068;p23">
                <a:extLst>
                  <a:ext uri="{FF2B5EF4-FFF2-40B4-BE49-F238E27FC236}">
                    <a16:creationId xmlns:a16="http://schemas.microsoft.com/office/drawing/2014/main" id="{8DB14141-BE02-B0CB-6B60-19942562F964}"/>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a:extLst>
                  <a:ext uri="{FF2B5EF4-FFF2-40B4-BE49-F238E27FC236}">
                    <a16:creationId xmlns:a16="http://schemas.microsoft.com/office/drawing/2014/main" id="{A19EEBA8-C15D-3017-A86B-FBC251354D4B}"/>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a:extLst>
                <a:ext uri="{FF2B5EF4-FFF2-40B4-BE49-F238E27FC236}">
                  <a16:creationId xmlns:a16="http://schemas.microsoft.com/office/drawing/2014/main" id="{84781843-85F8-B1F3-F098-67A9ABCF1430}"/>
                </a:ext>
              </a:extLst>
            </p:cNvPr>
            <p:cNvGrpSpPr/>
            <p:nvPr/>
          </p:nvGrpSpPr>
          <p:grpSpPr>
            <a:xfrm rot="-5400000">
              <a:off x="-1765147" y="1922614"/>
              <a:ext cx="3796129" cy="173917"/>
              <a:chOff x="0" y="-38100"/>
              <a:chExt cx="1964841" cy="90018"/>
            </a:xfrm>
          </p:grpSpPr>
          <p:sp>
            <p:nvSpPr>
              <p:cNvPr id="1071" name="Google Shape;1071;p23">
                <a:extLst>
                  <a:ext uri="{FF2B5EF4-FFF2-40B4-BE49-F238E27FC236}">
                    <a16:creationId xmlns:a16="http://schemas.microsoft.com/office/drawing/2014/main" id="{98036779-AAF2-E1A1-368F-4848145AEAFA}"/>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a:extLst>
                  <a:ext uri="{FF2B5EF4-FFF2-40B4-BE49-F238E27FC236}">
                    <a16:creationId xmlns:a16="http://schemas.microsoft.com/office/drawing/2014/main" id="{082B011E-492E-093F-5708-5BB38C7A6FA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a:extLst>
                <a:ext uri="{FF2B5EF4-FFF2-40B4-BE49-F238E27FC236}">
                  <a16:creationId xmlns:a16="http://schemas.microsoft.com/office/drawing/2014/main" id="{E3B080CC-B93C-C8D8-B482-2DCB3E5EE61C}"/>
                </a:ext>
              </a:extLst>
            </p:cNvPr>
            <p:cNvGrpSpPr/>
            <p:nvPr/>
          </p:nvGrpSpPr>
          <p:grpSpPr>
            <a:xfrm>
              <a:off x="219875" y="3732021"/>
              <a:ext cx="9357231" cy="175615"/>
              <a:chOff x="0" y="-38100"/>
              <a:chExt cx="4843215" cy="90897"/>
            </a:xfrm>
          </p:grpSpPr>
          <p:sp>
            <p:nvSpPr>
              <p:cNvPr id="1074" name="Google Shape;1074;p23">
                <a:extLst>
                  <a:ext uri="{FF2B5EF4-FFF2-40B4-BE49-F238E27FC236}">
                    <a16:creationId xmlns:a16="http://schemas.microsoft.com/office/drawing/2014/main" id="{95A7CDC5-24E0-DE42-64E7-A583A9E3B75A}"/>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a:extLst>
                  <a:ext uri="{FF2B5EF4-FFF2-40B4-BE49-F238E27FC236}">
                    <a16:creationId xmlns:a16="http://schemas.microsoft.com/office/drawing/2014/main" id="{1218EFAA-3E4F-6AE6-6ACE-D3B69BFFF52D}"/>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a:extLst>
                <a:ext uri="{FF2B5EF4-FFF2-40B4-BE49-F238E27FC236}">
                  <a16:creationId xmlns:a16="http://schemas.microsoft.com/office/drawing/2014/main" id="{6E068979-D3BC-AC87-A520-298BDDBE3A9B}"/>
                </a:ext>
              </a:extLst>
            </p:cNvPr>
            <p:cNvGrpSpPr/>
            <p:nvPr/>
          </p:nvGrpSpPr>
          <p:grpSpPr>
            <a:xfrm>
              <a:off x="219875" y="37897"/>
              <a:ext cx="9480400" cy="188316"/>
              <a:chOff x="0" y="-38100"/>
              <a:chExt cx="4906966" cy="97470"/>
            </a:xfrm>
          </p:grpSpPr>
          <p:sp>
            <p:nvSpPr>
              <p:cNvPr id="1077" name="Google Shape;1077;p23">
                <a:extLst>
                  <a:ext uri="{FF2B5EF4-FFF2-40B4-BE49-F238E27FC236}">
                    <a16:creationId xmlns:a16="http://schemas.microsoft.com/office/drawing/2014/main" id="{DE725140-92FA-EF45-D044-707525CE4F5A}"/>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a:extLst>
                  <a:ext uri="{FF2B5EF4-FFF2-40B4-BE49-F238E27FC236}">
                    <a16:creationId xmlns:a16="http://schemas.microsoft.com/office/drawing/2014/main" id="{31DF399C-366B-84E0-FCDB-18524FA808B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a:extLst>
                <a:ext uri="{FF2B5EF4-FFF2-40B4-BE49-F238E27FC236}">
                  <a16:creationId xmlns:a16="http://schemas.microsoft.com/office/drawing/2014/main" id="{8E2C36AD-3AC0-A54D-DD8E-F7BA3EFB3BCC}"/>
                </a:ext>
              </a:extLst>
            </p:cNvPr>
            <p:cNvGrpSpPr/>
            <p:nvPr/>
          </p:nvGrpSpPr>
          <p:grpSpPr>
            <a:xfrm rot="-5400000">
              <a:off x="7703820" y="1911184"/>
              <a:ext cx="3796129" cy="196777"/>
              <a:chOff x="0" y="-38100"/>
              <a:chExt cx="1964841" cy="101850"/>
            </a:xfrm>
          </p:grpSpPr>
          <p:sp>
            <p:nvSpPr>
              <p:cNvPr id="1080" name="Google Shape;1080;p23">
                <a:extLst>
                  <a:ext uri="{FF2B5EF4-FFF2-40B4-BE49-F238E27FC236}">
                    <a16:creationId xmlns:a16="http://schemas.microsoft.com/office/drawing/2014/main" id="{F0FAC399-5278-C66D-A051-F0C50BE04970}"/>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a:extLst>
                  <a:ext uri="{FF2B5EF4-FFF2-40B4-BE49-F238E27FC236}">
                    <a16:creationId xmlns:a16="http://schemas.microsoft.com/office/drawing/2014/main" id="{004DD91D-1B58-A468-DCA5-BB3B80FA0E9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83" name="Google Shape;1083;p23">
            <a:extLst>
              <a:ext uri="{FF2B5EF4-FFF2-40B4-BE49-F238E27FC236}">
                <a16:creationId xmlns:a16="http://schemas.microsoft.com/office/drawing/2014/main" id="{6DCD3028-AB61-8EFF-32C8-1C16F4D46F0F}"/>
              </a:ext>
            </a:extLst>
          </p:cNvPr>
          <p:cNvGrpSpPr/>
          <p:nvPr/>
        </p:nvGrpSpPr>
        <p:grpSpPr>
          <a:xfrm>
            <a:off x="9719976" y="5921236"/>
            <a:ext cx="7449519" cy="3014231"/>
            <a:chOff x="-128818" y="0"/>
            <a:chExt cx="9932692" cy="4018974"/>
          </a:xfrm>
        </p:grpSpPr>
        <p:grpSp>
          <p:nvGrpSpPr>
            <p:cNvPr id="1084" name="Google Shape;1084;p23">
              <a:extLst>
                <a:ext uri="{FF2B5EF4-FFF2-40B4-BE49-F238E27FC236}">
                  <a16:creationId xmlns:a16="http://schemas.microsoft.com/office/drawing/2014/main" id="{A7F5E2EC-4D30-7670-E242-829AD6B37750}"/>
                </a:ext>
              </a:extLst>
            </p:cNvPr>
            <p:cNvGrpSpPr/>
            <p:nvPr/>
          </p:nvGrpSpPr>
          <p:grpSpPr>
            <a:xfrm rot="-5400000">
              <a:off x="2828041" y="-2956859"/>
              <a:ext cx="4018974" cy="9932692"/>
              <a:chOff x="0" y="-66675"/>
              <a:chExt cx="2080183" cy="5141068"/>
            </a:xfrm>
          </p:grpSpPr>
          <p:sp>
            <p:nvSpPr>
              <p:cNvPr id="1085" name="Google Shape;1085;p23">
                <a:extLst>
                  <a:ext uri="{FF2B5EF4-FFF2-40B4-BE49-F238E27FC236}">
                    <a16:creationId xmlns:a16="http://schemas.microsoft.com/office/drawing/2014/main" id="{512ED722-04F5-24CD-B57F-BF2DF2926AF7}"/>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a:extLst>
                  <a:ext uri="{FF2B5EF4-FFF2-40B4-BE49-F238E27FC236}">
                    <a16:creationId xmlns:a16="http://schemas.microsoft.com/office/drawing/2014/main" id="{6813042D-FD1C-E92B-7AB9-FA4E2CCD64F1}"/>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a:extLst>
                <a:ext uri="{FF2B5EF4-FFF2-40B4-BE49-F238E27FC236}">
                  <a16:creationId xmlns:a16="http://schemas.microsoft.com/office/drawing/2014/main" id="{AAA15C4A-D374-4EFF-81B4-9D6FC7C74268}"/>
                </a:ext>
              </a:extLst>
            </p:cNvPr>
            <p:cNvGrpSpPr/>
            <p:nvPr/>
          </p:nvGrpSpPr>
          <p:grpSpPr>
            <a:xfrm rot="-5400000">
              <a:off x="-1765147" y="1922614"/>
              <a:ext cx="3796129" cy="173917"/>
              <a:chOff x="0" y="-38100"/>
              <a:chExt cx="1964841" cy="90018"/>
            </a:xfrm>
          </p:grpSpPr>
          <p:sp>
            <p:nvSpPr>
              <p:cNvPr id="1088" name="Google Shape;1088;p23">
                <a:extLst>
                  <a:ext uri="{FF2B5EF4-FFF2-40B4-BE49-F238E27FC236}">
                    <a16:creationId xmlns:a16="http://schemas.microsoft.com/office/drawing/2014/main" id="{14BBA960-7A7A-B6D5-A1E4-150F798BBA9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a:extLst>
                  <a:ext uri="{FF2B5EF4-FFF2-40B4-BE49-F238E27FC236}">
                    <a16:creationId xmlns:a16="http://schemas.microsoft.com/office/drawing/2014/main" id="{332FB886-16A0-9153-0CC5-F48EFCB70F08}"/>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a:extLst>
                <a:ext uri="{FF2B5EF4-FFF2-40B4-BE49-F238E27FC236}">
                  <a16:creationId xmlns:a16="http://schemas.microsoft.com/office/drawing/2014/main" id="{BD9AB732-2979-C83F-687F-D36571550366}"/>
                </a:ext>
              </a:extLst>
            </p:cNvPr>
            <p:cNvGrpSpPr/>
            <p:nvPr/>
          </p:nvGrpSpPr>
          <p:grpSpPr>
            <a:xfrm>
              <a:off x="219875" y="3732021"/>
              <a:ext cx="9357231" cy="175615"/>
              <a:chOff x="0" y="-38100"/>
              <a:chExt cx="4843215" cy="90897"/>
            </a:xfrm>
          </p:grpSpPr>
          <p:sp>
            <p:nvSpPr>
              <p:cNvPr id="1091" name="Google Shape;1091;p23">
                <a:extLst>
                  <a:ext uri="{FF2B5EF4-FFF2-40B4-BE49-F238E27FC236}">
                    <a16:creationId xmlns:a16="http://schemas.microsoft.com/office/drawing/2014/main" id="{7402AF8A-DBBA-B77A-B933-15C39B6885DE}"/>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a:extLst>
                  <a:ext uri="{FF2B5EF4-FFF2-40B4-BE49-F238E27FC236}">
                    <a16:creationId xmlns:a16="http://schemas.microsoft.com/office/drawing/2014/main" id="{D54433ED-313B-5935-A297-61486CA040D3}"/>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a:extLst>
                <a:ext uri="{FF2B5EF4-FFF2-40B4-BE49-F238E27FC236}">
                  <a16:creationId xmlns:a16="http://schemas.microsoft.com/office/drawing/2014/main" id="{DC60B0FE-2CDA-57EA-91D1-778C3B1BBA93}"/>
                </a:ext>
              </a:extLst>
            </p:cNvPr>
            <p:cNvGrpSpPr/>
            <p:nvPr/>
          </p:nvGrpSpPr>
          <p:grpSpPr>
            <a:xfrm>
              <a:off x="219875" y="37897"/>
              <a:ext cx="9480400" cy="188316"/>
              <a:chOff x="0" y="-38100"/>
              <a:chExt cx="4906966" cy="97470"/>
            </a:xfrm>
          </p:grpSpPr>
          <p:sp>
            <p:nvSpPr>
              <p:cNvPr id="1094" name="Google Shape;1094;p23">
                <a:extLst>
                  <a:ext uri="{FF2B5EF4-FFF2-40B4-BE49-F238E27FC236}">
                    <a16:creationId xmlns:a16="http://schemas.microsoft.com/office/drawing/2014/main" id="{989C3935-956A-DC58-C739-AE8312B464A5}"/>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a:extLst>
                  <a:ext uri="{FF2B5EF4-FFF2-40B4-BE49-F238E27FC236}">
                    <a16:creationId xmlns:a16="http://schemas.microsoft.com/office/drawing/2014/main" id="{E26995C2-21BC-00F1-758E-25E85286E33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a:extLst>
                <a:ext uri="{FF2B5EF4-FFF2-40B4-BE49-F238E27FC236}">
                  <a16:creationId xmlns:a16="http://schemas.microsoft.com/office/drawing/2014/main" id="{E9B804B3-DE4B-583D-6C38-BC15F76762CA}"/>
                </a:ext>
              </a:extLst>
            </p:cNvPr>
            <p:cNvGrpSpPr/>
            <p:nvPr/>
          </p:nvGrpSpPr>
          <p:grpSpPr>
            <a:xfrm rot="-5400000">
              <a:off x="7703820" y="1911184"/>
              <a:ext cx="3796129" cy="196777"/>
              <a:chOff x="0" y="-38100"/>
              <a:chExt cx="1964841" cy="101850"/>
            </a:xfrm>
          </p:grpSpPr>
          <p:sp>
            <p:nvSpPr>
              <p:cNvPr id="1097" name="Google Shape;1097;p23">
                <a:extLst>
                  <a:ext uri="{FF2B5EF4-FFF2-40B4-BE49-F238E27FC236}">
                    <a16:creationId xmlns:a16="http://schemas.microsoft.com/office/drawing/2014/main" id="{B1B23D1C-6C48-5131-ABC3-734C3492BB9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a:extLst>
                  <a:ext uri="{FF2B5EF4-FFF2-40B4-BE49-F238E27FC236}">
                    <a16:creationId xmlns:a16="http://schemas.microsoft.com/office/drawing/2014/main" id="{6B542F98-D603-5D9E-066D-9BCC94865989}"/>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00" name="Google Shape;1100;p23">
            <a:extLst>
              <a:ext uri="{FF2B5EF4-FFF2-40B4-BE49-F238E27FC236}">
                <a16:creationId xmlns:a16="http://schemas.microsoft.com/office/drawing/2014/main" id="{C15F2A52-12B7-24EB-6292-5AAC4DD79794}"/>
              </a:ext>
            </a:extLst>
          </p:cNvPr>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a:extLst>
              <a:ext uri="{FF2B5EF4-FFF2-40B4-BE49-F238E27FC236}">
                <a16:creationId xmlns:a16="http://schemas.microsoft.com/office/drawing/2014/main" id="{3A4C9EAE-B093-7713-19AE-DC7723936F56}"/>
              </a:ext>
            </a:extLst>
          </p:cNvPr>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a:extLst>
              <a:ext uri="{FF2B5EF4-FFF2-40B4-BE49-F238E27FC236}">
                <a16:creationId xmlns:a16="http://schemas.microsoft.com/office/drawing/2014/main" id="{C259009F-9B95-BD8B-5E4B-3958D521525E}"/>
              </a:ext>
            </a:extLst>
          </p:cNvPr>
          <p:cNvGrpSpPr/>
          <p:nvPr/>
        </p:nvGrpSpPr>
        <p:grpSpPr>
          <a:xfrm>
            <a:off x="12124528" y="205548"/>
            <a:ext cx="3758237" cy="499494"/>
            <a:chOff x="0" y="0"/>
            <a:chExt cx="5010983" cy="665993"/>
          </a:xfrm>
        </p:grpSpPr>
        <p:sp>
          <p:nvSpPr>
            <p:cNvPr id="1103" name="Google Shape;1103;p23">
              <a:extLst>
                <a:ext uri="{FF2B5EF4-FFF2-40B4-BE49-F238E27FC236}">
                  <a16:creationId xmlns:a16="http://schemas.microsoft.com/office/drawing/2014/main" id="{2E648745-2740-8404-E17A-2DB5B9D45B67}"/>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a:extLst>
                <a:ext uri="{FF2B5EF4-FFF2-40B4-BE49-F238E27FC236}">
                  <a16:creationId xmlns:a16="http://schemas.microsoft.com/office/drawing/2014/main" id="{F12FA61B-F213-12A4-A929-3EE800C7B28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a:extLst>
                <a:ext uri="{FF2B5EF4-FFF2-40B4-BE49-F238E27FC236}">
                  <a16:creationId xmlns:a16="http://schemas.microsoft.com/office/drawing/2014/main" id="{F6859587-B2AE-F3CA-2AC2-A9DDCF5003F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a:extLst>
                <a:ext uri="{FF2B5EF4-FFF2-40B4-BE49-F238E27FC236}">
                  <a16:creationId xmlns:a16="http://schemas.microsoft.com/office/drawing/2014/main" id="{6B163256-5DE9-7960-FF93-97E00F298141}"/>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a:extLst>
                <a:ext uri="{FF2B5EF4-FFF2-40B4-BE49-F238E27FC236}">
                  <a16:creationId xmlns:a16="http://schemas.microsoft.com/office/drawing/2014/main" id="{0AB22264-8833-8EB4-E1EE-04BF79822D6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2" name="Google Shape;412;p11">
            <a:extLst>
              <a:ext uri="{FF2B5EF4-FFF2-40B4-BE49-F238E27FC236}">
                <a16:creationId xmlns:a16="http://schemas.microsoft.com/office/drawing/2014/main" id="{6D419577-3BF9-7C57-F06B-4F22AB759A1B}"/>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賽前說明</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預設</a:t>
            </a:r>
            <a:r>
              <a:rPr lang="en-US" altLang="zh-TW" sz="6000" b="0" i="0" u="none" strike="noStrike" cap="none" dirty="0">
                <a:solidFill>
                  <a:srgbClr val="FFFFFF"/>
                </a:solidFill>
                <a:latin typeface="+mj-ea"/>
                <a:ea typeface="+mj-ea"/>
                <a:cs typeface="Press Start 2P"/>
                <a:sym typeface="Press Start 2P"/>
              </a:rPr>
              <a:t>32</a:t>
            </a:r>
            <a:r>
              <a:rPr lang="zh-TW" altLang="en-US" sz="6000" b="0" i="0" u="none" strike="noStrike" cap="none" dirty="0">
                <a:solidFill>
                  <a:srgbClr val="FFFFFF"/>
                </a:solidFill>
                <a:latin typeface="+mj-ea"/>
                <a:ea typeface="+mj-ea"/>
                <a:cs typeface="Press Start 2P"/>
                <a:sym typeface="Press Start 2P"/>
              </a:rPr>
              <a:t>人</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3" name="文字方塊 2">
            <a:extLst>
              <a:ext uri="{FF2B5EF4-FFF2-40B4-BE49-F238E27FC236}">
                <a16:creationId xmlns:a16="http://schemas.microsoft.com/office/drawing/2014/main" id="{E65CDFED-6B6E-533A-6835-EC2A816C75EF}"/>
              </a:ext>
            </a:extLst>
          </p:cNvPr>
          <p:cNvSpPr txBox="1"/>
          <p:nvPr/>
        </p:nvSpPr>
        <p:spPr>
          <a:xfrm>
            <a:off x="1320449" y="2499623"/>
            <a:ext cx="6391493" cy="2123658"/>
          </a:xfrm>
          <a:prstGeom prst="rect">
            <a:avLst/>
          </a:prstGeom>
          <a:noFill/>
        </p:spPr>
        <p:txBody>
          <a:bodyPr wrap="none" rtlCol="0">
            <a:spAutoFit/>
          </a:bodyPr>
          <a:lstStyle/>
          <a:p>
            <a:pPr algn="l"/>
            <a:r>
              <a:rPr lang="zh-TW" altLang="en-US" sz="4400" dirty="0">
                <a:solidFill>
                  <a:srgbClr val="3A52CF"/>
                </a:solidFill>
                <a:latin typeface="+mj-ea"/>
                <a:ea typeface="+mj-ea"/>
              </a:rPr>
              <a:t>有意見一律歡迎討價還價</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好笑我就會給吵。</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但我有最終裁判權。</a:t>
            </a:r>
            <a:endParaRPr lang="en-US" altLang="zh-TW" sz="4400" dirty="0">
              <a:solidFill>
                <a:srgbClr val="3A52CF"/>
              </a:solidFill>
              <a:latin typeface="+mj-ea"/>
              <a:ea typeface="+mj-ea"/>
            </a:endParaRPr>
          </a:p>
        </p:txBody>
      </p:sp>
      <p:sp>
        <p:nvSpPr>
          <p:cNvPr id="4" name="文字方塊 3">
            <a:extLst>
              <a:ext uri="{FF2B5EF4-FFF2-40B4-BE49-F238E27FC236}">
                <a16:creationId xmlns:a16="http://schemas.microsoft.com/office/drawing/2014/main" id="{79AC7678-426C-FC3E-70B2-CE23A4A9C345}"/>
              </a:ext>
            </a:extLst>
          </p:cNvPr>
          <p:cNvSpPr txBox="1"/>
          <p:nvPr/>
        </p:nvSpPr>
        <p:spPr>
          <a:xfrm>
            <a:off x="10159816" y="2431167"/>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grpSp>
        <p:nvGrpSpPr>
          <p:cNvPr id="5" name="Google Shape;1046;p23">
            <a:extLst>
              <a:ext uri="{FF2B5EF4-FFF2-40B4-BE49-F238E27FC236}">
                <a16:creationId xmlns:a16="http://schemas.microsoft.com/office/drawing/2014/main" id="{22A57343-1B97-0419-4815-1DD9E94A00A0}"/>
              </a:ext>
            </a:extLst>
          </p:cNvPr>
          <p:cNvGrpSpPr/>
          <p:nvPr/>
        </p:nvGrpSpPr>
        <p:grpSpPr>
          <a:xfrm>
            <a:off x="9719976" y="2110778"/>
            <a:ext cx="7449519" cy="3014231"/>
            <a:chOff x="-128818" y="0"/>
            <a:chExt cx="9932692" cy="4018974"/>
          </a:xfrm>
        </p:grpSpPr>
        <p:grpSp>
          <p:nvGrpSpPr>
            <p:cNvPr id="6" name="Google Shape;1047;p23">
              <a:extLst>
                <a:ext uri="{FF2B5EF4-FFF2-40B4-BE49-F238E27FC236}">
                  <a16:creationId xmlns:a16="http://schemas.microsoft.com/office/drawing/2014/main" id="{E20B02DB-BD29-8185-0182-4088768E5BD9}"/>
                </a:ext>
              </a:extLst>
            </p:cNvPr>
            <p:cNvGrpSpPr/>
            <p:nvPr/>
          </p:nvGrpSpPr>
          <p:grpSpPr>
            <a:xfrm rot="-5400000">
              <a:off x="2828041" y="-2956859"/>
              <a:ext cx="4018974" cy="9932692"/>
              <a:chOff x="0" y="-66675"/>
              <a:chExt cx="2080183" cy="5141068"/>
            </a:xfrm>
          </p:grpSpPr>
          <p:sp>
            <p:nvSpPr>
              <p:cNvPr id="19" name="Google Shape;1048;p23">
                <a:extLst>
                  <a:ext uri="{FF2B5EF4-FFF2-40B4-BE49-F238E27FC236}">
                    <a16:creationId xmlns:a16="http://schemas.microsoft.com/office/drawing/2014/main" id="{BBFFA5DD-86D8-BDF5-0E6A-E3B4F98B4405}"/>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20" name="Google Shape;1049;p23">
                <a:extLst>
                  <a:ext uri="{FF2B5EF4-FFF2-40B4-BE49-F238E27FC236}">
                    <a16:creationId xmlns:a16="http://schemas.microsoft.com/office/drawing/2014/main" id="{BAFC2DDA-AAFC-7C1B-A22E-80CF3600C8BC}"/>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1050;p23">
              <a:extLst>
                <a:ext uri="{FF2B5EF4-FFF2-40B4-BE49-F238E27FC236}">
                  <a16:creationId xmlns:a16="http://schemas.microsoft.com/office/drawing/2014/main" id="{823A9AEA-8A92-420F-35E0-D3CEDAA81E6D}"/>
                </a:ext>
              </a:extLst>
            </p:cNvPr>
            <p:cNvGrpSpPr/>
            <p:nvPr/>
          </p:nvGrpSpPr>
          <p:grpSpPr>
            <a:xfrm rot="-5400000">
              <a:off x="-1765147" y="1922614"/>
              <a:ext cx="3796129" cy="173917"/>
              <a:chOff x="0" y="-38100"/>
              <a:chExt cx="1964841" cy="90018"/>
            </a:xfrm>
          </p:grpSpPr>
          <p:sp>
            <p:nvSpPr>
              <p:cNvPr id="17" name="Google Shape;1051;p23">
                <a:extLst>
                  <a:ext uri="{FF2B5EF4-FFF2-40B4-BE49-F238E27FC236}">
                    <a16:creationId xmlns:a16="http://schemas.microsoft.com/office/drawing/2014/main" id="{57E3FE5F-9FB7-2893-FF2E-818BB59EA823}"/>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8" name="Google Shape;1052;p23">
                <a:extLst>
                  <a:ext uri="{FF2B5EF4-FFF2-40B4-BE49-F238E27FC236}">
                    <a16:creationId xmlns:a16="http://schemas.microsoft.com/office/drawing/2014/main" id="{8B669454-F2AC-CDB0-6AC1-D0FB8CE37BF1}"/>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1053;p23">
              <a:extLst>
                <a:ext uri="{FF2B5EF4-FFF2-40B4-BE49-F238E27FC236}">
                  <a16:creationId xmlns:a16="http://schemas.microsoft.com/office/drawing/2014/main" id="{74C7DB8C-3565-E352-1AD5-760DC228953D}"/>
                </a:ext>
              </a:extLst>
            </p:cNvPr>
            <p:cNvGrpSpPr/>
            <p:nvPr/>
          </p:nvGrpSpPr>
          <p:grpSpPr>
            <a:xfrm>
              <a:off x="219875" y="3732021"/>
              <a:ext cx="9357231" cy="175615"/>
              <a:chOff x="0" y="-38100"/>
              <a:chExt cx="4843215" cy="90897"/>
            </a:xfrm>
          </p:grpSpPr>
          <p:sp>
            <p:nvSpPr>
              <p:cNvPr id="15" name="Google Shape;1054;p23">
                <a:extLst>
                  <a:ext uri="{FF2B5EF4-FFF2-40B4-BE49-F238E27FC236}">
                    <a16:creationId xmlns:a16="http://schemas.microsoft.com/office/drawing/2014/main" id="{C6F8F2BD-8D8A-21D5-D2CB-F3026BF10AF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6" name="Google Shape;1055;p23">
                <a:extLst>
                  <a:ext uri="{FF2B5EF4-FFF2-40B4-BE49-F238E27FC236}">
                    <a16:creationId xmlns:a16="http://schemas.microsoft.com/office/drawing/2014/main" id="{5F2E2B74-C46D-7291-23B7-97AA8EC9C049}"/>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1056;p23">
              <a:extLst>
                <a:ext uri="{FF2B5EF4-FFF2-40B4-BE49-F238E27FC236}">
                  <a16:creationId xmlns:a16="http://schemas.microsoft.com/office/drawing/2014/main" id="{3FB91A7C-00B0-ED3D-1C1E-A9DB15D53E60}"/>
                </a:ext>
              </a:extLst>
            </p:cNvPr>
            <p:cNvGrpSpPr/>
            <p:nvPr/>
          </p:nvGrpSpPr>
          <p:grpSpPr>
            <a:xfrm>
              <a:off x="219875" y="37897"/>
              <a:ext cx="9480400" cy="188316"/>
              <a:chOff x="0" y="-38100"/>
              <a:chExt cx="4906966" cy="97470"/>
            </a:xfrm>
          </p:grpSpPr>
          <p:sp>
            <p:nvSpPr>
              <p:cNvPr id="13" name="Google Shape;1057;p23">
                <a:extLst>
                  <a:ext uri="{FF2B5EF4-FFF2-40B4-BE49-F238E27FC236}">
                    <a16:creationId xmlns:a16="http://schemas.microsoft.com/office/drawing/2014/main" id="{80C9EBF2-A7FA-29C4-C940-E48AB844B7E8}"/>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4" name="Google Shape;1058;p23">
                <a:extLst>
                  <a:ext uri="{FF2B5EF4-FFF2-40B4-BE49-F238E27FC236}">
                    <a16:creationId xmlns:a16="http://schemas.microsoft.com/office/drawing/2014/main" id="{1FD36864-97ED-AAD4-A973-65EC1A21C81B}"/>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59;p23">
              <a:extLst>
                <a:ext uri="{FF2B5EF4-FFF2-40B4-BE49-F238E27FC236}">
                  <a16:creationId xmlns:a16="http://schemas.microsoft.com/office/drawing/2014/main" id="{F136730A-2C43-399E-B5DB-9244B1785459}"/>
                </a:ext>
              </a:extLst>
            </p:cNvPr>
            <p:cNvGrpSpPr/>
            <p:nvPr/>
          </p:nvGrpSpPr>
          <p:grpSpPr>
            <a:xfrm rot="-5400000">
              <a:off x="7703820" y="1911184"/>
              <a:ext cx="3796129" cy="196777"/>
              <a:chOff x="0" y="-38100"/>
              <a:chExt cx="1964841" cy="101850"/>
            </a:xfrm>
          </p:grpSpPr>
          <p:sp>
            <p:nvSpPr>
              <p:cNvPr id="11" name="Google Shape;1060;p23">
                <a:extLst>
                  <a:ext uri="{FF2B5EF4-FFF2-40B4-BE49-F238E27FC236}">
                    <a16:creationId xmlns:a16="http://schemas.microsoft.com/office/drawing/2014/main" id="{FE185AAD-85AF-E6AD-320A-50CF154EC30F}"/>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2" name="Google Shape;1061;p23">
                <a:extLst>
                  <a:ext uri="{FF2B5EF4-FFF2-40B4-BE49-F238E27FC236}">
                    <a16:creationId xmlns:a16="http://schemas.microsoft.com/office/drawing/2014/main" id="{CCA854E1-5B56-6DD8-0449-FAD97F80A77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1" name="文字方塊 20">
            <a:extLst>
              <a:ext uri="{FF2B5EF4-FFF2-40B4-BE49-F238E27FC236}">
                <a16:creationId xmlns:a16="http://schemas.microsoft.com/office/drawing/2014/main" id="{8C337C9C-FFAF-9A8B-4D20-94754E8FB816}"/>
              </a:ext>
            </a:extLst>
          </p:cNvPr>
          <p:cNvSpPr txBox="1"/>
          <p:nvPr/>
        </p:nvSpPr>
        <p:spPr>
          <a:xfrm>
            <a:off x="10062252" y="2493371"/>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sp>
        <p:nvSpPr>
          <p:cNvPr id="22" name="文字方塊 21">
            <a:extLst>
              <a:ext uri="{FF2B5EF4-FFF2-40B4-BE49-F238E27FC236}">
                <a16:creationId xmlns:a16="http://schemas.microsoft.com/office/drawing/2014/main" id="{47B91D02-2C28-0857-DF9E-DC84D9DC5FA2}"/>
              </a:ext>
            </a:extLst>
          </p:cNvPr>
          <p:cNvSpPr txBox="1"/>
          <p:nvPr/>
        </p:nvSpPr>
        <p:spPr>
          <a:xfrm>
            <a:off x="1329049" y="6144880"/>
            <a:ext cx="6998747" cy="2800767"/>
          </a:xfrm>
          <a:prstGeom prst="rect">
            <a:avLst/>
          </a:prstGeom>
          <a:noFill/>
        </p:spPr>
        <p:txBody>
          <a:bodyPr wrap="square" rtlCol="0">
            <a:spAutoFit/>
          </a:bodyPr>
          <a:lstStyle/>
          <a:p>
            <a:pPr algn="l"/>
            <a:r>
              <a:rPr lang="zh-TW" altLang="en-US" sz="4400" dirty="0">
                <a:solidFill>
                  <a:srgbClr val="3A52CF"/>
                </a:solidFill>
                <a:latin typeface="+mj-ea"/>
                <a:ea typeface="+mj-ea"/>
              </a:rPr>
              <a:t>每關開始前每隊自由下注酒</a:t>
            </a:r>
            <a:br>
              <a:rPr lang="en-US" altLang="zh-TW" sz="4400" dirty="0">
                <a:solidFill>
                  <a:srgbClr val="3A52CF"/>
                </a:solidFill>
                <a:latin typeface="+mj-ea"/>
                <a:ea typeface="+mj-ea"/>
              </a:rPr>
            </a:br>
            <a:r>
              <a:rPr lang="zh-TW" altLang="en-US" sz="4400" dirty="0">
                <a:solidFill>
                  <a:srgbClr val="3A52CF"/>
                </a:solidFill>
                <a:latin typeface="+mj-ea"/>
                <a:ea typeface="+mj-ea"/>
              </a:rPr>
              <a:t>，由每關的輸家去喝掉所有的酒。</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3" name="文字方塊 22">
            <a:extLst>
              <a:ext uri="{FF2B5EF4-FFF2-40B4-BE49-F238E27FC236}">
                <a16:creationId xmlns:a16="http://schemas.microsoft.com/office/drawing/2014/main" id="{D7851412-DA79-8CF7-D768-E6F17A13F30B}"/>
              </a:ext>
            </a:extLst>
          </p:cNvPr>
          <p:cNvSpPr txBox="1"/>
          <p:nvPr/>
        </p:nvSpPr>
        <p:spPr>
          <a:xfrm>
            <a:off x="9973068" y="6119320"/>
            <a:ext cx="6998747" cy="2123658"/>
          </a:xfrm>
          <a:prstGeom prst="rect">
            <a:avLst/>
          </a:prstGeom>
          <a:noFill/>
        </p:spPr>
        <p:txBody>
          <a:bodyPr wrap="square" rtlCol="0">
            <a:spAutoFit/>
          </a:bodyPr>
          <a:lstStyle/>
          <a:p>
            <a:pPr algn="l"/>
            <a:r>
              <a:rPr lang="zh-TW" altLang="en-US" sz="4400" dirty="0">
                <a:solidFill>
                  <a:srgbClr val="3A52CF"/>
                </a:solidFill>
                <a:latin typeface="+mj-ea"/>
                <a:ea typeface="+mj-ea"/>
              </a:rPr>
              <a:t>每關結束會獲得對應的啤酒</a:t>
            </a:r>
            <a:br>
              <a:rPr lang="en-US" altLang="zh-TW" sz="4400" dirty="0">
                <a:solidFill>
                  <a:srgbClr val="3A52CF"/>
                </a:solidFill>
                <a:latin typeface="+mj-ea"/>
                <a:ea typeface="+mj-ea"/>
              </a:rPr>
            </a:br>
            <a:r>
              <a:rPr lang="zh-TW" altLang="en-US" sz="4400" dirty="0">
                <a:solidFill>
                  <a:srgbClr val="3A52CF"/>
                </a:solidFill>
                <a:latin typeface="+mj-ea"/>
                <a:ea typeface="+mj-ea"/>
              </a:rPr>
              <a:t>，拿越多最後越有優勢。</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4" name="文字方塊 23">
            <a:extLst>
              <a:ext uri="{FF2B5EF4-FFF2-40B4-BE49-F238E27FC236}">
                <a16:creationId xmlns:a16="http://schemas.microsoft.com/office/drawing/2014/main" id="{052800DC-2678-DCC9-4C9F-3B817135EAA7}"/>
              </a:ext>
            </a:extLst>
          </p:cNvPr>
          <p:cNvSpPr txBox="1"/>
          <p:nvPr/>
        </p:nvSpPr>
        <p:spPr>
          <a:xfrm>
            <a:off x="7684321" y="421820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25" name="文字方塊 24">
            <a:extLst>
              <a:ext uri="{FF2B5EF4-FFF2-40B4-BE49-F238E27FC236}">
                <a16:creationId xmlns:a16="http://schemas.microsoft.com/office/drawing/2014/main" id="{E8D43476-18D1-5E7C-8AB0-4507E725EB12}"/>
              </a:ext>
            </a:extLst>
          </p:cNvPr>
          <p:cNvSpPr txBox="1"/>
          <p:nvPr/>
        </p:nvSpPr>
        <p:spPr>
          <a:xfrm>
            <a:off x="10015965" y="42595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26" name="文字方塊 25">
            <a:extLst>
              <a:ext uri="{FF2B5EF4-FFF2-40B4-BE49-F238E27FC236}">
                <a16:creationId xmlns:a16="http://schemas.microsoft.com/office/drawing/2014/main" id="{F6154303-5C65-E7EA-70F9-AEF38F9D371B}"/>
              </a:ext>
            </a:extLst>
          </p:cNvPr>
          <p:cNvSpPr txBox="1"/>
          <p:nvPr/>
        </p:nvSpPr>
        <p:spPr>
          <a:xfrm>
            <a:off x="7598048" y="808252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27" name="文字方塊 26">
            <a:extLst>
              <a:ext uri="{FF2B5EF4-FFF2-40B4-BE49-F238E27FC236}">
                <a16:creationId xmlns:a16="http://schemas.microsoft.com/office/drawing/2014/main" id="{6C2EAD14-DA2E-3AA6-5EA0-604142B6073E}"/>
              </a:ext>
            </a:extLst>
          </p:cNvPr>
          <p:cNvSpPr txBox="1"/>
          <p:nvPr/>
        </p:nvSpPr>
        <p:spPr>
          <a:xfrm>
            <a:off x="9997976" y="8070566"/>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9854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AAEA2548-A910-9902-129B-F165A9AA9B9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664931F-7114-47B5-721D-92F3A89B26FC}"/>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0FD1CB95-2F57-B2F9-EF04-53AC14228512}"/>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3D38308-4F7C-2F1E-0CF6-F2A556D25C7E}"/>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4956A030-6120-8EC9-3E96-EED0CBF102A2}"/>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B818E7CB-433C-EEFA-1CE3-ABA4307DF311}"/>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D0F85EE9-D19C-60FC-3A36-828BFD560E0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D1E77499-C28C-5359-2EB3-88DBCB11F301}"/>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488C75C2-A0B7-4837-0E30-964AD28240E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E6AFAC2D-DD0F-5322-F8A9-803D84136369}"/>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EAE5453C-C441-7C70-B066-05CDFB07208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E25C1490-DED7-264B-EAD4-B06F275C6C84}"/>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CAE303D4-B9DD-3D62-0FC9-AC75336109D1}"/>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8F0C90B-0CB4-5E21-7F22-F6617B62C56D}"/>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AA91F06C-C7D0-3537-8047-B89BD095681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42457403-E1F1-225F-D6F1-25230BC424FB}"/>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97904728-5107-0075-A530-9DF78C637A20}"/>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8526D0A-321A-B37F-B987-426634C08F8A}"/>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4C7B0F6F-05B7-FF38-ED25-839E7A5E3F7D}"/>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E5C3CD96-D7C1-4369-57D2-51EE79DC7D6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DA8F26CA-BC7A-41F7-9623-287A0290C1D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6ECAD80-50A9-B28E-5AE2-8F0AACBF0D17}"/>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E7A40866-777A-289A-933A-AC516D72CB30}"/>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入場說明</a:t>
            </a:r>
            <a:endParaRPr sz="3200" dirty="0">
              <a:latin typeface="+mj-ea"/>
              <a:ea typeface="+mj-ea"/>
            </a:endParaRPr>
          </a:p>
        </p:txBody>
      </p:sp>
      <p:sp>
        <p:nvSpPr>
          <p:cNvPr id="414" name="Google Shape;414;p11">
            <a:extLst>
              <a:ext uri="{FF2B5EF4-FFF2-40B4-BE49-F238E27FC236}">
                <a16:creationId xmlns:a16="http://schemas.microsoft.com/office/drawing/2014/main" id="{26A620D8-5B72-D1CD-F365-B2D4A13C648C}"/>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C5A6D171-1F92-1903-5A6C-487B2E307F67}"/>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BCC35C3B-84D1-2887-24E7-AD21C1F01AF3}"/>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530D203E-1860-F562-51DD-D17208B643D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8E521982-7AF3-DB43-FC78-44B09E6BD49C}"/>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56C167FA-7148-A7C1-33B2-1F359D24A6E0}"/>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285C644C-9B87-4E6C-35AC-224D7092D06E}"/>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FFFC886D-518B-3B32-450E-98D64525E6E3}"/>
              </a:ext>
            </a:extLst>
          </p:cNvPr>
          <p:cNvSpPr txBox="1"/>
          <p:nvPr/>
        </p:nvSpPr>
        <p:spPr>
          <a:xfrm>
            <a:off x="2245468" y="2444931"/>
            <a:ext cx="10905550" cy="769441"/>
          </a:xfrm>
          <a:prstGeom prst="rect">
            <a:avLst/>
          </a:prstGeom>
          <a:noFill/>
        </p:spPr>
        <p:txBody>
          <a:bodyPr wrap="none" rtlCol="0">
            <a:spAutoFit/>
          </a:bodyPr>
          <a:lstStyle/>
          <a:p>
            <a:pPr algn="l"/>
            <a:r>
              <a:rPr lang="zh-TW" altLang="en-US" sz="4400" dirty="0">
                <a:latin typeface="+mj-ea"/>
                <a:ea typeface="+mj-ea"/>
              </a:rPr>
              <a:t>每人進場隨機抽一張號碼牌並且別在身上。</a:t>
            </a:r>
          </a:p>
        </p:txBody>
      </p:sp>
      <p:sp>
        <p:nvSpPr>
          <p:cNvPr id="4" name="文字方塊 3">
            <a:extLst>
              <a:ext uri="{FF2B5EF4-FFF2-40B4-BE49-F238E27FC236}">
                <a16:creationId xmlns:a16="http://schemas.microsoft.com/office/drawing/2014/main" id="{741A6629-B18F-F25A-D54D-769BA726AD0E}"/>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E5F3E767-767A-0B38-2F6E-7E8CF48CBD71}"/>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A7A6F3A7-B59B-29F5-60D8-D558D2ADD225}"/>
              </a:ext>
            </a:extLst>
          </p:cNvPr>
          <p:cNvSpPr txBox="1"/>
          <p:nvPr/>
        </p:nvSpPr>
        <p:spPr>
          <a:xfrm>
            <a:off x="2306875" y="3750924"/>
            <a:ext cx="10341293" cy="769441"/>
          </a:xfrm>
          <a:prstGeom prst="rect">
            <a:avLst/>
          </a:prstGeom>
          <a:noFill/>
        </p:spPr>
        <p:txBody>
          <a:bodyPr wrap="none" rtlCol="0">
            <a:spAutoFit/>
          </a:bodyPr>
          <a:lstStyle/>
          <a:p>
            <a:pPr algn="l"/>
            <a:r>
              <a:rPr lang="zh-TW" altLang="en-US" sz="4400" dirty="0">
                <a:latin typeface="+mj-ea"/>
                <a:ea typeface="+mj-ea"/>
              </a:rPr>
              <a:t>領取一個杯子，在杯底寫下自己的名字。</a:t>
            </a:r>
          </a:p>
        </p:txBody>
      </p:sp>
    </p:spTree>
    <p:extLst>
      <p:ext uri="{BB962C8B-B14F-4D97-AF65-F5344CB8AC3E}">
        <p14:creationId xmlns:p14="http://schemas.microsoft.com/office/powerpoint/2010/main" val="265354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2E575BA6-8631-41E1-6000-DFF9AFE85F85}"/>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32C1C1A6-EAA8-58BC-3C8F-EE098C725D08}"/>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D29685CC-BE00-1368-1B03-F0EA706D38F7}"/>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B9FE75E7-AA72-A9F8-0894-B73F497FB4AC}"/>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0791386F-0F26-DE0C-B197-DBDF12BEAF43}"/>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026E3310-87DC-4455-D2E9-D107657C88A1}"/>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92D94B33-A22C-13D4-E351-960569D72B50}"/>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8DCAC0BD-8075-825F-7A84-F651E252ABEF}"/>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B2F2FAB0-4D8A-2BC1-B1D3-EDC6C0AB5321}"/>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C1012232-9E9F-DA91-771D-B0C3C374CE55}"/>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4593E091-42C6-2C09-6A70-77405F26F8A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9D86CC1E-DC37-FBF6-10D2-72BDF89D74B7}"/>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2C9E85CC-54E2-500F-995C-4AF637123660}"/>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F570A5A1-A372-F6C0-F6F1-D07111D95A13}"/>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C8001002-1E72-8790-8222-303552BF48C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5" name="群組 4">
            <a:extLst>
              <a:ext uri="{FF2B5EF4-FFF2-40B4-BE49-F238E27FC236}">
                <a16:creationId xmlns:a16="http://schemas.microsoft.com/office/drawing/2014/main" id="{EA4844BD-B60A-EE93-8555-CE38106B4F38}"/>
              </a:ext>
            </a:extLst>
          </p:cNvPr>
          <p:cNvGrpSpPr/>
          <p:nvPr/>
        </p:nvGrpSpPr>
        <p:grpSpPr>
          <a:xfrm>
            <a:off x="8278460" y="7059769"/>
            <a:ext cx="9534130" cy="2363727"/>
            <a:chOff x="8180489" y="1470606"/>
            <a:chExt cx="9534130" cy="2363727"/>
          </a:xfrm>
        </p:grpSpPr>
        <p:grpSp>
          <p:nvGrpSpPr>
            <p:cNvPr id="697" name="Google Shape;697;p17">
              <a:extLst>
                <a:ext uri="{FF2B5EF4-FFF2-40B4-BE49-F238E27FC236}">
                  <a16:creationId xmlns:a16="http://schemas.microsoft.com/office/drawing/2014/main" id="{4875C725-E31E-0BE5-ACCF-7364705A440F}"/>
                </a:ext>
              </a:extLst>
            </p:cNvPr>
            <p:cNvGrpSpPr/>
            <p:nvPr/>
          </p:nvGrpSpPr>
          <p:grpSpPr>
            <a:xfrm>
              <a:off x="8180489" y="1470606"/>
              <a:ext cx="9534130" cy="2363727"/>
              <a:chOff x="-128817" y="-1"/>
              <a:chExt cx="12712174" cy="3151637"/>
            </a:xfrm>
          </p:grpSpPr>
          <p:grpSp>
            <p:nvGrpSpPr>
              <p:cNvPr id="698" name="Google Shape;698;p17">
                <a:extLst>
                  <a:ext uri="{FF2B5EF4-FFF2-40B4-BE49-F238E27FC236}">
                    <a16:creationId xmlns:a16="http://schemas.microsoft.com/office/drawing/2014/main" id="{53C1403D-F560-28AD-BAC9-8F1A5FED8C20}"/>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0C740EF9-EA2A-D126-08A0-53D71FE8618A}"/>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57816D2D-BD9E-EBBD-DB8C-ABE05F62825E}"/>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C997C3D0-C095-3142-A5B7-7476DA32CC0B}"/>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69B1B7A5-7FC6-CD0E-B2BA-BC613C8E0957}"/>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0395BA98-1D4A-C551-8DA8-98BAE3CE3637}"/>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C8D6B0AB-F43C-F781-F340-9A6E62C144DD}"/>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00668157-F3E2-0EB1-FF14-E655DDFB91DE}"/>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C98D62F6-E116-6296-69E2-F78BA99105D2}"/>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2C86AA81-5A6A-4A9B-33AA-FFCB3DA5D635}"/>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D68C7B28-B4BA-009E-6051-CFB9D2171550}"/>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899659BC-31F6-0295-8229-6B20241A3742}"/>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105ED8FC-B2BA-EE10-BCCD-DBE11EDF67AB}"/>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31670D04-3730-D009-6344-4C8132B81973}"/>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B1103DC6-5D0C-D28E-3716-AC45BAF21954}"/>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80C94A8C-BAAE-5610-2871-FF1DCAC28020}"/>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966EED23-62AD-A442-2E9D-5D1A43E67ACE}"/>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FE04C436-F38C-56FF-1702-C143D0D055A7}"/>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27AE5244-0355-5CC8-5475-CB5BFDB034AA}"/>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29D2ABED-7A5E-D6FF-0AAF-921094EDD190}"/>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A8F92A79-6787-CA78-D928-712C8C78441D}"/>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136DE0A8-ED51-0E9C-70FA-6C3D152230CC}"/>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4E6C038E-B773-621D-144B-41E52FBD3328}"/>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9E772AEA-C9FB-EB39-10B8-7A521D7695FC}"/>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774E6DB1-E15D-F6B0-0EF9-DAF57E2F692F}"/>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DDFC1541-C79C-77D8-92AC-2040C597A94B}"/>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F2385912-9377-9689-CCDD-BDAA2093A924}"/>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5F42705A-0D86-37B3-8CBF-DACA41B3CA86}"/>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8E4EE2F8-81FE-DFED-1204-FC2246C728B7}"/>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5E357883-9B46-3F29-4BE8-E12E5D949478}"/>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C8E2FDC2-7AD0-E98F-CFD6-F8C15AF7F96E}"/>
                </a:ext>
              </a:extLst>
            </p:cNvPr>
            <p:cNvSpPr txBox="1"/>
            <p:nvPr/>
          </p:nvSpPr>
          <p:spPr>
            <a:xfrm>
              <a:off x="13017436" y="2105906"/>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粗流</a:t>
              </a:r>
              <a:endParaRPr lang="en-US" altLang="zh-TW" sz="7200" b="1" dirty="0">
                <a:solidFill>
                  <a:srgbClr val="3A52CF"/>
                </a:solidFill>
                <a:latin typeface="+mj-ea"/>
                <a:ea typeface="+mj-ea"/>
              </a:endParaRPr>
            </a:p>
          </p:txBody>
        </p:sp>
      </p:grpSp>
      <p:sp>
        <p:nvSpPr>
          <p:cNvPr id="6" name="Google Shape;1181;p25">
            <a:extLst>
              <a:ext uri="{FF2B5EF4-FFF2-40B4-BE49-F238E27FC236}">
                <a16:creationId xmlns:a16="http://schemas.microsoft.com/office/drawing/2014/main" id="{2D66D9A9-3B6F-712D-4A93-B30888873954}"/>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157071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469020"/>
            <a:ext cx="16918339" cy="8142867"/>
            <a:chOff x="-9398" y="-18003"/>
            <a:chExt cx="22557786" cy="10857158"/>
          </a:xfrm>
        </p:grpSpPr>
        <p:sp>
          <p:nvSpPr>
            <p:cNvPr id="389" name="Google Shape;389;p11"/>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粗流</a:t>
            </a:r>
            <a:endParaRPr sz="3200" dirty="0">
              <a:latin typeface="+mj-ea"/>
              <a:ea typeface="+mj-ea"/>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2" name="文字方塊 1">
            <a:extLst>
              <a:ext uri="{FF2B5EF4-FFF2-40B4-BE49-F238E27FC236}">
                <a16:creationId xmlns:a16="http://schemas.microsoft.com/office/drawing/2014/main" id="{CA8707EC-2E1C-52A3-2BD9-1F50F58DBD43}"/>
              </a:ext>
            </a:extLst>
          </p:cNvPr>
          <p:cNvSpPr txBox="1"/>
          <p:nvPr/>
        </p:nvSpPr>
        <p:spPr>
          <a:xfrm>
            <a:off x="5176817" y="2071117"/>
            <a:ext cx="9688871" cy="7571303"/>
          </a:xfrm>
          <a:prstGeom prst="rect">
            <a:avLst/>
          </a:prstGeom>
          <a:noFill/>
        </p:spPr>
        <p:txBody>
          <a:bodyPr wrap="none" rtlCol="0">
            <a:spAutoFit/>
          </a:bodyPr>
          <a:lstStyle/>
          <a:p>
            <a:r>
              <a:rPr lang="en-US" altLang="zh-TW" sz="5400" dirty="0">
                <a:solidFill>
                  <a:srgbClr val="3A52CF"/>
                </a:solidFill>
                <a:latin typeface="+mj-ea"/>
                <a:ea typeface="+mj-ea"/>
              </a:rPr>
              <a:t>13:00~13:30 </a:t>
            </a:r>
            <a:r>
              <a:rPr lang="zh-TW" altLang="en-US" sz="5400" dirty="0">
                <a:solidFill>
                  <a:srgbClr val="3A52CF"/>
                </a:solidFill>
                <a:latin typeface="+mj-ea"/>
                <a:ea typeface="+mj-ea"/>
              </a:rPr>
              <a:t>報到</a:t>
            </a:r>
            <a:r>
              <a:rPr lang="en-US" altLang="zh-TW" sz="5400" dirty="0">
                <a:solidFill>
                  <a:srgbClr val="3A52CF"/>
                </a:solidFill>
                <a:latin typeface="+mj-ea"/>
                <a:ea typeface="+mj-ea"/>
              </a:rPr>
              <a:t>/</a:t>
            </a:r>
            <a:r>
              <a:rPr lang="zh-TW" altLang="en-US" sz="5400" dirty="0">
                <a:solidFill>
                  <a:srgbClr val="3A52CF"/>
                </a:solidFill>
                <a:latin typeface="+mj-ea"/>
                <a:ea typeface="+mj-ea"/>
              </a:rPr>
              <a:t>進場</a:t>
            </a:r>
            <a:endParaRPr lang="en-US" altLang="zh-TW" sz="5400" dirty="0">
              <a:solidFill>
                <a:srgbClr val="3A52CF"/>
              </a:solidFill>
              <a:latin typeface="+mj-ea"/>
              <a:ea typeface="+mj-ea"/>
            </a:endParaRPr>
          </a:p>
          <a:p>
            <a:r>
              <a:rPr lang="en-US" altLang="zh-TW" sz="5400" dirty="0">
                <a:solidFill>
                  <a:srgbClr val="3A52CF"/>
                </a:solidFill>
                <a:latin typeface="+mj-ea"/>
                <a:ea typeface="+mj-ea"/>
              </a:rPr>
              <a:t>14:30~14:40 </a:t>
            </a:r>
            <a:r>
              <a:rPr lang="zh-TW" altLang="en-US" sz="5400" dirty="0">
                <a:solidFill>
                  <a:srgbClr val="3A52CF"/>
                </a:solidFill>
                <a:latin typeface="+mj-ea"/>
                <a:ea typeface="+mj-ea"/>
              </a:rPr>
              <a:t>賽前說明</a:t>
            </a:r>
            <a:endParaRPr lang="en-US" altLang="zh-TW" sz="5400" dirty="0">
              <a:solidFill>
                <a:srgbClr val="3A52CF"/>
              </a:solidFill>
              <a:latin typeface="+mj-ea"/>
              <a:ea typeface="+mj-ea"/>
            </a:endParaRPr>
          </a:p>
          <a:p>
            <a:r>
              <a:rPr lang="en-US" altLang="zh-TW" sz="5400" dirty="0">
                <a:solidFill>
                  <a:srgbClr val="3A52CF"/>
                </a:solidFill>
                <a:latin typeface="+mj-ea"/>
                <a:ea typeface="+mj-ea"/>
              </a:rPr>
              <a:t>14:40~15:30 </a:t>
            </a:r>
            <a:r>
              <a:rPr lang="zh-TW" altLang="en-US" sz="5400" dirty="0">
                <a:solidFill>
                  <a:srgbClr val="3A52CF"/>
                </a:solidFill>
                <a:latin typeface="+mj-ea"/>
                <a:ea typeface="+mj-ea"/>
              </a:rPr>
              <a:t>選秀大會</a:t>
            </a:r>
            <a:endParaRPr lang="en-US" altLang="zh-TW" sz="5400" dirty="0">
              <a:solidFill>
                <a:srgbClr val="3A52CF"/>
              </a:solidFill>
              <a:latin typeface="+mj-ea"/>
              <a:ea typeface="+mj-ea"/>
            </a:endParaRPr>
          </a:p>
          <a:p>
            <a:r>
              <a:rPr lang="en-US" altLang="zh-TW" sz="5400" dirty="0">
                <a:solidFill>
                  <a:srgbClr val="3A52CF"/>
                </a:solidFill>
                <a:latin typeface="+mj-ea"/>
                <a:ea typeface="+mj-ea"/>
              </a:rPr>
              <a:t>15:30~16:00 </a:t>
            </a:r>
            <a:r>
              <a:rPr lang="zh-TW" altLang="en-US" sz="5400" dirty="0">
                <a:solidFill>
                  <a:srgbClr val="3A52CF"/>
                </a:solidFill>
                <a:latin typeface="+mj-ea"/>
                <a:ea typeface="+mj-ea"/>
              </a:rPr>
              <a:t>酒精障礙賽</a:t>
            </a:r>
            <a:endParaRPr lang="en-US" altLang="zh-TW" sz="5400" dirty="0">
              <a:solidFill>
                <a:srgbClr val="3A52CF"/>
              </a:solidFill>
              <a:latin typeface="+mj-ea"/>
              <a:ea typeface="+mj-ea"/>
            </a:endParaRPr>
          </a:p>
          <a:p>
            <a:r>
              <a:rPr lang="en-US" altLang="zh-TW" sz="5400" dirty="0">
                <a:solidFill>
                  <a:srgbClr val="3A52CF"/>
                </a:solidFill>
                <a:latin typeface="+mj-ea"/>
                <a:ea typeface="+mj-ea"/>
              </a:rPr>
              <a:t>16:00~16:30</a:t>
            </a:r>
            <a:r>
              <a:rPr lang="zh-TW" altLang="en-US" sz="5400" dirty="0">
                <a:solidFill>
                  <a:srgbClr val="3A52CF"/>
                </a:solidFill>
                <a:latin typeface="+mj-ea"/>
                <a:ea typeface="+mj-ea"/>
              </a:rPr>
              <a:t> 演技大考驗</a:t>
            </a:r>
            <a:r>
              <a:rPr lang="en-US" altLang="zh-TW" sz="5400" dirty="0">
                <a:solidFill>
                  <a:srgbClr val="3A52CF"/>
                </a:solidFill>
                <a:latin typeface="+mj-ea"/>
                <a:ea typeface="+mj-ea"/>
              </a:rPr>
              <a:t>(</a:t>
            </a:r>
            <a:r>
              <a:rPr lang="zh-TW" altLang="en-US" sz="5400" dirty="0">
                <a:solidFill>
                  <a:srgbClr val="3A52CF"/>
                </a:solidFill>
                <a:latin typeface="+mj-ea"/>
                <a:ea typeface="+mj-ea"/>
              </a:rPr>
              <a:t>休息</a:t>
            </a:r>
            <a:r>
              <a:rPr lang="en-US" altLang="zh-TW" sz="5400" dirty="0">
                <a:solidFill>
                  <a:srgbClr val="3A52CF"/>
                </a:solidFill>
                <a:latin typeface="+mj-ea"/>
                <a:ea typeface="+mj-ea"/>
              </a:rPr>
              <a:t>)</a:t>
            </a:r>
          </a:p>
          <a:p>
            <a:r>
              <a:rPr lang="en-US" altLang="zh-TW" sz="5400" dirty="0">
                <a:solidFill>
                  <a:srgbClr val="3A52CF"/>
                </a:solidFill>
                <a:latin typeface="+mj-ea"/>
                <a:ea typeface="+mj-ea"/>
              </a:rPr>
              <a:t>16:30~17:00 </a:t>
            </a:r>
          </a:p>
          <a:p>
            <a:r>
              <a:rPr lang="en-US" altLang="zh-TW" sz="5400" dirty="0">
                <a:solidFill>
                  <a:srgbClr val="3A52CF"/>
                </a:solidFill>
                <a:latin typeface="+mj-ea"/>
                <a:ea typeface="+mj-ea"/>
              </a:rPr>
              <a:t>17:00~18:00 </a:t>
            </a:r>
            <a:r>
              <a:rPr lang="zh-TW" altLang="en-US" sz="5400" dirty="0">
                <a:solidFill>
                  <a:srgbClr val="3A52CF"/>
                </a:solidFill>
                <a:latin typeface="+mj-ea"/>
                <a:ea typeface="+mj-ea"/>
              </a:rPr>
              <a:t>總關</a:t>
            </a:r>
            <a:endParaRPr lang="en-US" altLang="zh-TW" sz="5400" dirty="0">
              <a:solidFill>
                <a:srgbClr val="3A52CF"/>
              </a:solidFill>
              <a:latin typeface="+mj-ea"/>
              <a:ea typeface="+mj-ea"/>
            </a:endParaRPr>
          </a:p>
          <a:p>
            <a:r>
              <a:rPr lang="en-US" altLang="zh-TW" sz="5400" dirty="0">
                <a:solidFill>
                  <a:srgbClr val="3A52CF"/>
                </a:solidFill>
                <a:latin typeface="+mj-ea"/>
                <a:ea typeface="+mj-ea"/>
              </a:rPr>
              <a:t>18:00~ </a:t>
            </a:r>
            <a:r>
              <a:rPr lang="zh-TW" altLang="en-US" sz="5400" dirty="0">
                <a:solidFill>
                  <a:srgbClr val="3A52CF"/>
                </a:solidFill>
                <a:latin typeface="+mj-ea"/>
                <a:ea typeface="+mj-ea"/>
              </a:rPr>
              <a:t>處罰</a:t>
            </a:r>
            <a:endParaRPr lang="en-US" altLang="zh-TW" sz="5400" dirty="0">
              <a:solidFill>
                <a:srgbClr val="3A52CF"/>
              </a:solidFill>
              <a:latin typeface="+mj-ea"/>
              <a:ea typeface="+mj-ea"/>
            </a:endParaRPr>
          </a:p>
          <a:p>
            <a:endParaRPr lang="zh-TW" altLang="en-US" sz="5400" dirty="0">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6CDCA127-F792-1E51-38F1-641F50FECF18}"/>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CA740F27-C272-EBA5-F4FC-CA8BDE9853AB}"/>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CE8D9663-92ED-9D90-37D7-750E58DD1541}"/>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C8AB82C4-9F79-358A-8615-3BFC164B5B02}"/>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082C4842-12A7-D413-D2AC-04615CB70C04}"/>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014134CC-E069-112E-ED08-04543BF714F3}"/>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750DEFE6-D6F1-F781-93FF-DAFBAB649098}"/>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DD74845B-2B84-D002-EC7C-45C9B828939B}"/>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87666C1A-5BE9-4148-DB44-B6F6F7458950}"/>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74D31364-C83B-2F86-1DC1-F9EC51F5447A}"/>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EEBFF268-DA2B-77E2-B4A1-829871C51740}"/>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D90B9A58-30F8-9E71-CF61-DE0535161F55}"/>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3BF9B9D7-DA0B-19B0-199A-D2933293ABA4}"/>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2A9F290D-F970-4725-073B-4774A99D03E6}"/>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1BC594DF-D021-882C-6684-73F2DA5264D4}"/>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26F592D4-7110-684A-D95A-7BE3E4F3DA21}"/>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72E55130-03C9-4D25-FADA-82FE4EA5B59C}"/>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E00BA8C8-E9C8-EE36-FEBA-CB070F0EF37B}"/>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151FC6B5-4520-571F-8533-B446BECE7B46}"/>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DBAC296E-2ACB-473C-79C3-ED5ECD8EC1C0}"/>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A45AC000-8845-FF64-3F49-DCDE6F505BAB}"/>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9BEDB79B-10C4-205C-BECF-367B27153159}"/>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FD3EF10A-3EEE-E1DF-4899-3A6CC928CD42}"/>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C4CC3863-E4F3-8124-D770-A051C55635F9}"/>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9CB512A7-5FD6-C060-6B2A-1EAD7E5D7EFE}"/>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8C9BE37E-D499-36FB-BEAF-0C41E4CC2F20}"/>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9E44F412-F5A2-8E33-C95B-B66C9A575674}"/>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751E3241-D7D6-54B6-37BD-9E06F3E8870A}"/>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0FA1C407-9C34-15F0-7185-ED2696E0B6DF}"/>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0A07AF8D-EF3D-FEA2-5984-C0E7E7F3BFCF}"/>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0960A1CF-982E-9661-0B5C-1B7DF43B70A8}"/>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18110EDB-6152-CC50-ABA2-7284D3841052}"/>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6E100505-148A-DD1A-FD36-E504BF924DD0}"/>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EFB5FCCE-0B2C-E034-3597-6B254F6291CE}"/>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A4402F23-F115-028D-3AF1-546BF463E43D}"/>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376FEA5D-BFD3-5EC7-4356-4B12AA13A4AB}"/>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027D3480-45B9-8AA5-DA02-E7A497306820}"/>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6365248E-AAF5-58F9-5F73-4EDD95679331}"/>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C51968A7-79E5-1080-9FBA-1678FA2C4873}"/>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ED0CECE5-D08D-F69D-B6AB-626606960419}"/>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3A8145C3-351D-B704-2EF9-35E88521D1A0}"/>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D490ABA4-1535-C208-E849-852D2CCEB29A}"/>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4A3F3ED3-D470-F848-DD43-86FF5ECEBC7E}"/>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6343C96F-0FFD-061B-70AD-75E41ADE9A38}"/>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5A2170BB-8021-2491-A006-1E15E507D4C5}"/>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C0B0D3E4-D14C-2174-3D6D-AB6B979114FA}"/>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8F921C6F-570E-BD99-2E72-2F4B362CD285}"/>
              </a:ext>
            </a:extLst>
          </p:cNvPr>
          <p:cNvSpPr txBox="1"/>
          <p:nvPr/>
        </p:nvSpPr>
        <p:spPr>
          <a:xfrm>
            <a:off x="12563832" y="7684749"/>
            <a:ext cx="3877985" cy="1200329"/>
          </a:xfrm>
          <a:prstGeom prst="rect">
            <a:avLst/>
          </a:prstGeom>
          <a:noFill/>
        </p:spPr>
        <p:txBody>
          <a:bodyPr wrap="none" rtlCol="0">
            <a:spAutoFit/>
          </a:bodyPr>
          <a:lstStyle/>
          <a:p>
            <a:pPr algn="l"/>
            <a:r>
              <a:rPr lang="zh-TW" altLang="en-US" sz="7200" b="1" dirty="0">
                <a:solidFill>
                  <a:srgbClr val="3A52CF"/>
                </a:solidFill>
                <a:latin typeface="+mj-ea"/>
                <a:ea typeface="+mj-ea"/>
              </a:rPr>
              <a:t>選秀大會</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A2626D64-9BE3-0F40-93AE-3C2CD6B42853}"/>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213691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B846DFB-9F43-8C5A-8CF7-25C2755F2E29}"/>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B416E4D-F994-6512-7EA9-1EFA153ADA9E}"/>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99F5C350-3C09-142E-4BFC-4DF641F53B3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ED62449C-2066-0380-E50F-BE362368B88B}"/>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9E3AAF1B-1D4E-78A1-548A-73F292DC67E2}"/>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2ABD7073-9395-0176-4BCD-E7723DD16E23}"/>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409BF561-995D-89CE-FB53-731F616094E4}"/>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5EA603A4-6099-7859-424A-1143DD69D657}"/>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A5C8F7D5-4548-3837-CE22-80BDBF73CAE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72902F4-C3B5-6C7B-0951-528924F501C3}"/>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DB1F6FEC-AFAA-AF51-09A6-EA6566A432CE}"/>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8DFDD9F9-C31B-1286-0E10-938BCD1D9D5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5AFE69ED-7C0E-2801-84DB-4669D340F7C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2B9E3FBF-800B-11D9-FD9B-00F81FA48C7A}"/>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772D07C3-906D-C374-F466-2AAF83E691A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F2189D76-C728-8048-7A1D-65E123734128}"/>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9F8D59C1-9DED-84FD-82B6-FE4868E6B50D}"/>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C27C696E-7FDA-5B26-24C3-0BBB5CD07FE0}"/>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1656FEC3-4723-DA4C-7F83-A6E8AA5BC8AB}"/>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6D12AEA8-80B0-F621-E47D-983F7320E8A9}"/>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3B58F7CD-A9F2-D89E-B01E-23DFAFB5B97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A1CD7F3E-3A15-7E46-9951-FD4D2743C1B0}"/>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17076B6-E564-D72D-F006-1ACBC8DFADF4}"/>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78ABA700-7DBA-741D-817B-F29056C4C88D}"/>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149C2B17-3B3F-97C0-1F0E-161D258EA2D7}"/>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選秀大會</a:t>
            </a:r>
            <a:endParaRPr sz="3200" dirty="0">
              <a:latin typeface="+mj-ea"/>
              <a:ea typeface="+mj-ea"/>
            </a:endParaRPr>
          </a:p>
        </p:txBody>
      </p:sp>
      <p:sp>
        <p:nvSpPr>
          <p:cNvPr id="414" name="Google Shape;414;p11">
            <a:extLst>
              <a:ext uri="{FF2B5EF4-FFF2-40B4-BE49-F238E27FC236}">
                <a16:creationId xmlns:a16="http://schemas.microsoft.com/office/drawing/2014/main" id="{EA085EA5-6EB2-96A9-B799-B2A891100837}"/>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67614150-E6A3-420A-0A43-E42BBCAE0A9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E226460B-F910-344D-8EC5-8D608EF264BE}"/>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DE57F9A8-11FA-E7E4-96BA-0B9FC1F12EC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933858C2-B8FA-E6D9-59BE-D85098950F4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CDB24701-B893-F215-1379-B2F8259F726E}"/>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E2A9EF2-B125-A066-0BDD-B381E1841332}"/>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4A1BAF22-0776-1C39-B897-9B02A8ECEE83}"/>
              </a:ext>
            </a:extLst>
          </p:cNvPr>
          <p:cNvSpPr txBox="1"/>
          <p:nvPr/>
        </p:nvSpPr>
        <p:spPr>
          <a:xfrm>
            <a:off x="877253" y="1725347"/>
            <a:ext cx="13502414" cy="1754326"/>
          </a:xfrm>
          <a:prstGeom prst="rect">
            <a:avLst/>
          </a:prstGeom>
          <a:noFill/>
        </p:spPr>
        <p:txBody>
          <a:bodyPr wrap="none" rtlCol="0">
            <a:spAutoFit/>
          </a:bodyPr>
          <a:lstStyle/>
          <a:p>
            <a:r>
              <a:rPr lang="zh-TW" altLang="en-US" sz="5400" dirty="0">
                <a:solidFill>
                  <a:srgbClr val="3A52CF"/>
                </a:solidFill>
                <a:latin typeface="+mj-ea"/>
                <a:ea typeface="+mj-ea"/>
              </a:rPr>
              <a:t>四位隊長以競標方式選隊員，競標規則如下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6" name="Google Shape;638;p15">
            <a:extLst>
              <a:ext uri="{FF2B5EF4-FFF2-40B4-BE49-F238E27FC236}">
                <a16:creationId xmlns:a16="http://schemas.microsoft.com/office/drawing/2014/main" id="{5DA472F8-5ADE-1B8B-52D2-40401E30D1DE}"/>
              </a:ext>
            </a:extLst>
          </p:cNvPr>
          <p:cNvSpPr/>
          <p:nvPr/>
        </p:nvSpPr>
        <p:spPr>
          <a:xfrm>
            <a:off x="1063297" y="2794173"/>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7" name="文字方塊 6">
            <a:extLst>
              <a:ext uri="{FF2B5EF4-FFF2-40B4-BE49-F238E27FC236}">
                <a16:creationId xmlns:a16="http://schemas.microsoft.com/office/drawing/2014/main" id="{79457F52-991A-3632-E81C-1F2B3042E97F}"/>
              </a:ext>
            </a:extLst>
          </p:cNvPr>
          <p:cNvSpPr txBox="1"/>
          <p:nvPr/>
        </p:nvSpPr>
        <p:spPr>
          <a:xfrm>
            <a:off x="1741072" y="2874407"/>
            <a:ext cx="9384300" cy="584775"/>
          </a:xfrm>
          <a:prstGeom prst="rect">
            <a:avLst/>
          </a:prstGeom>
          <a:noFill/>
        </p:spPr>
        <p:txBody>
          <a:bodyPr wrap="none" rtlCol="0">
            <a:spAutoFit/>
          </a:bodyPr>
          <a:lstStyle/>
          <a:p>
            <a:pPr algn="l"/>
            <a:r>
              <a:rPr lang="zh-TW" altLang="en-US" sz="3200" dirty="0">
                <a:latin typeface="+mj-ea"/>
                <a:ea typeface="+mj-ea"/>
              </a:rPr>
              <a:t>其他人輪流上台簡單自我介紹</a:t>
            </a:r>
            <a:r>
              <a:rPr lang="en-US" altLang="zh-TW" sz="3200" dirty="0">
                <a:latin typeface="+mj-ea"/>
                <a:ea typeface="+mj-ea"/>
              </a:rPr>
              <a:t>(</a:t>
            </a:r>
            <a:r>
              <a:rPr lang="zh-TW" altLang="en-US" sz="3200" dirty="0">
                <a:latin typeface="+mj-ea"/>
                <a:ea typeface="+mj-ea"/>
              </a:rPr>
              <a:t>名字、酒量多好</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endParaRPr lang="zh-TW" altLang="en-US" sz="3200" dirty="0">
              <a:latin typeface="+mj-ea"/>
              <a:ea typeface="+mj-ea"/>
            </a:endParaRPr>
          </a:p>
        </p:txBody>
      </p:sp>
      <p:sp>
        <p:nvSpPr>
          <p:cNvPr id="8" name="Google Shape;638;p15">
            <a:extLst>
              <a:ext uri="{FF2B5EF4-FFF2-40B4-BE49-F238E27FC236}">
                <a16:creationId xmlns:a16="http://schemas.microsoft.com/office/drawing/2014/main" id="{2C2474D1-B2E5-CC8C-F6D0-C3226291A88E}"/>
              </a:ext>
            </a:extLst>
          </p:cNvPr>
          <p:cNvSpPr/>
          <p:nvPr/>
        </p:nvSpPr>
        <p:spPr>
          <a:xfrm>
            <a:off x="1063297" y="4258030"/>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 name="文字方塊 8">
            <a:extLst>
              <a:ext uri="{FF2B5EF4-FFF2-40B4-BE49-F238E27FC236}">
                <a16:creationId xmlns:a16="http://schemas.microsoft.com/office/drawing/2014/main" id="{6ADDD060-8A43-FE74-F24A-0D355E672EF5}"/>
              </a:ext>
            </a:extLst>
          </p:cNvPr>
          <p:cNvSpPr txBox="1"/>
          <p:nvPr/>
        </p:nvSpPr>
        <p:spPr>
          <a:xfrm>
            <a:off x="1741072" y="4346244"/>
            <a:ext cx="15220833" cy="584775"/>
          </a:xfrm>
          <a:prstGeom prst="rect">
            <a:avLst/>
          </a:prstGeom>
          <a:noFill/>
        </p:spPr>
        <p:txBody>
          <a:bodyPr wrap="none" rtlCol="0">
            <a:spAutoFit/>
          </a:bodyPr>
          <a:lstStyle/>
          <a:p>
            <a:pPr algn="l"/>
            <a:r>
              <a:rPr lang="zh-TW" altLang="en-US" sz="3200" dirty="0">
                <a:latin typeface="+mj-ea"/>
                <a:ea typeface="+mj-ea"/>
              </a:rPr>
              <a:t>四位隊長輪流</a:t>
            </a:r>
            <a:r>
              <a:rPr lang="en-US" altLang="zh-TW" sz="3200" dirty="0">
                <a:latin typeface="+mj-ea"/>
                <a:ea typeface="+mj-ea"/>
              </a:rPr>
              <a:t>(</a:t>
            </a:r>
            <a:r>
              <a:rPr lang="zh-TW" altLang="en-US" sz="3200" dirty="0">
                <a:latin typeface="+mj-ea"/>
                <a:ea typeface="+mj-ea"/>
              </a:rPr>
              <a:t>盲注先</a:t>
            </a:r>
            <a:r>
              <a:rPr lang="en-US" altLang="zh-TW" sz="3200" dirty="0">
                <a:latin typeface="+mj-ea"/>
                <a:ea typeface="+mj-ea"/>
              </a:rPr>
              <a:t>)</a:t>
            </a:r>
            <a:r>
              <a:rPr lang="zh-TW" altLang="en-US" sz="3200" dirty="0">
                <a:latin typeface="+mj-ea"/>
                <a:ea typeface="+mj-ea"/>
              </a:rPr>
              <a:t>下籌碼量，最後得標者即獲得該位隊員。被競標者需喝一啤。</a:t>
            </a:r>
          </a:p>
        </p:txBody>
      </p:sp>
      <p:sp>
        <p:nvSpPr>
          <p:cNvPr id="28" name="Google Shape;638;p15">
            <a:extLst>
              <a:ext uri="{FF2B5EF4-FFF2-40B4-BE49-F238E27FC236}">
                <a16:creationId xmlns:a16="http://schemas.microsoft.com/office/drawing/2014/main" id="{BA5DD6FB-42F8-E800-29AF-371E0880F487}"/>
              </a:ext>
            </a:extLst>
          </p:cNvPr>
          <p:cNvSpPr/>
          <p:nvPr/>
        </p:nvSpPr>
        <p:spPr>
          <a:xfrm>
            <a:off x="1063297" y="5721887"/>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9" name="文字方塊 28">
            <a:extLst>
              <a:ext uri="{FF2B5EF4-FFF2-40B4-BE49-F238E27FC236}">
                <a16:creationId xmlns:a16="http://schemas.microsoft.com/office/drawing/2014/main" id="{AF45A90D-AD08-7893-7EFA-8600BEDDF1D1}"/>
              </a:ext>
            </a:extLst>
          </p:cNvPr>
          <p:cNvSpPr txBox="1"/>
          <p:nvPr/>
        </p:nvSpPr>
        <p:spPr>
          <a:xfrm>
            <a:off x="1741072" y="5818081"/>
            <a:ext cx="15669674" cy="584775"/>
          </a:xfrm>
          <a:prstGeom prst="rect">
            <a:avLst/>
          </a:prstGeom>
          <a:noFill/>
        </p:spPr>
        <p:txBody>
          <a:bodyPr wrap="none" rtlCol="0">
            <a:spAutoFit/>
          </a:bodyPr>
          <a:lstStyle/>
          <a:p>
            <a:pPr algn="l"/>
            <a:r>
              <a:rPr lang="zh-TW" altLang="en-US" sz="3200" dirty="0">
                <a:latin typeface="+mj-ea"/>
                <a:ea typeface="+mj-ea"/>
              </a:rPr>
              <a:t>若四位隊長皆</a:t>
            </a:r>
            <a:r>
              <a:rPr lang="en-US" altLang="zh-TW" sz="3200" dirty="0">
                <a:latin typeface="+mj-ea"/>
                <a:ea typeface="+mj-ea"/>
              </a:rPr>
              <a:t>pass</a:t>
            </a:r>
            <a:r>
              <a:rPr lang="zh-TW" altLang="en-US" sz="3200" dirty="0">
                <a:latin typeface="+mj-ea"/>
                <a:ea typeface="+mj-ea"/>
              </a:rPr>
              <a:t>流標。則由盲注隊長得到。並且需與被競標者各喝一啤。</a:t>
            </a:r>
            <a:r>
              <a:rPr lang="en-US" altLang="zh-TW" sz="3200" dirty="0">
                <a:latin typeface="+mj-ea"/>
                <a:ea typeface="+mj-ea"/>
              </a:rPr>
              <a:t>(</a:t>
            </a:r>
            <a:r>
              <a:rPr lang="zh-TW" altLang="en-US" sz="3200" dirty="0">
                <a:latin typeface="+mj-ea"/>
                <a:ea typeface="+mj-ea"/>
              </a:rPr>
              <a:t>盲注輪流</a:t>
            </a:r>
            <a:r>
              <a:rPr lang="en-US" altLang="zh-TW" sz="3200" dirty="0">
                <a:latin typeface="+mj-ea"/>
                <a:ea typeface="+mj-ea"/>
              </a:rPr>
              <a:t>)</a:t>
            </a:r>
            <a:endParaRPr lang="zh-TW" altLang="en-US" sz="3200" dirty="0">
              <a:latin typeface="+mj-ea"/>
              <a:ea typeface="+mj-ea"/>
            </a:endParaRPr>
          </a:p>
        </p:txBody>
      </p:sp>
      <p:sp>
        <p:nvSpPr>
          <p:cNvPr id="30" name="Google Shape;638;p15">
            <a:extLst>
              <a:ext uri="{FF2B5EF4-FFF2-40B4-BE49-F238E27FC236}">
                <a16:creationId xmlns:a16="http://schemas.microsoft.com/office/drawing/2014/main" id="{621754BD-1A0E-6BCB-A0CF-040C7C73BC21}"/>
              </a:ext>
            </a:extLst>
          </p:cNvPr>
          <p:cNvSpPr/>
          <p:nvPr/>
        </p:nvSpPr>
        <p:spPr>
          <a:xfrm>
            <a:off x="1063297" y="7185745"/>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1" name="文字方塊 30">
            <a:extLst>
              <a:ext uri="{FF2B5EF4-FFF2-40B4-BE49-F238E27FC236}">
                <a16:creationId xmlns:a16="http://schemas.microsoft.com/office/drawing/2014/main" id="{9F932789-3BE5-2BA1-B9C9-E775878FA6C6}"/>
              </a:ext>
            </a:extLst>
          </p:cNvPr>
          <p:cNvSpPr txBox="1"/>
          <p:nvPr/>
        </p:nvSpPr>
        <p:spPr>
          <a:xfrm>
            <a:off x="1741072" y="7289919"/>
            <a:ext cx="4935967" cy="584775"/>
          </a:xfrm>
          <a:prstGeom prst="rect">
            <a:avLst/>
          </a:prstGeom>
          <a:noFill/>
        </p:spPr>
        <p:txBody>
          <a:bodyPr wrap="none" rtlCol="0">
            <a:spAutoFit/>
          </a:bodyPr>
          <a:lstStyle/>
          <a:p>
            <a:pPr algn="l"/>
            <a:r>
              <a:rPr lang="zh-TW" altLang="en-US" sz="3200" dirty="0">
                <a:latin typeface="+mj-ea"/>
                <a:ea typeface="+mj-ea"/>
              </a:rPr>
              <a:t>滿編</a:t>
            </a:r>
            <a:r>
              <a:rPr lang="en-US" altLang="zh-TW" sz="3200" dirty="0">
                <a:latin typeface="+mj-ea"/>
                <a:ea typeface="+mj-ea"/>
              </a:rPr>
              <a:t>8</a:t>
            </a:r>
            <a:r>
              <a:rPr lang="zh-TW" altLang="en-US" sz="3200" dirty="0">
                <a:latin typeface="+mj-ea"/>
                <a:ea typeface="+mj-ea"/>
              </a:rPr>
              <a:t>人則停止參與選秀。</a:t>
            </a:r>
          </a:p>
        </p:txBody>
      </p:sp>
      <p:sp>
        <p:nvSpPr>
          <p:cNvPr id="2" name="Google Shape;638;p15">
            <a:extLst>
              <a:ext uri="{FF2B5EF4-FFF2-40B4-BE49-F238E27FC236}">
                <a16:creationId xmlns:a16="http://schemas.microsoft.com/office/drawing/2014/main" id="{86B2DF02-F939-B92F-52AF-AF412C6F68EF}"/>
              </a:ext>
            </a:extLst>
          </p:cNvPr>
          <p:cNvSpPr/>
          <p:nvPr/>
        </p:nvSpPr>
        <p:spPr>
          <a:xfrm>
            <a:off x="1097862" y="8401898"/>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 name="文字方塊 3">
            <a:extLst>
              <a:ext uri="{FF2B5EF4-FFF2-40B4-BE49-F238E27FC236}">
                <a16:creationId xmlns:a16="http://schemas.microsoft.com/office/drawing/2014/main" id="{F5186355-4590-F29E-744F-D4F01CF27E39}"/>
              </a:ext>
            </a:extLst>
          </p:cNvPr>
          <p:cNvSpPr txBox="1"/>
          <p:nvPr/>
        </p:nvSpPr>
        <p:spPr>
          <a:xfrm>
            <a:off x="1715385" y="8470174"/>
            <a:ext cx="5109091" cy="584775"/>
          </a:xfrm>
          <a:prstGeom prst="rect">
            <a:avLst/>
          </a:prstGeom>
          <a:noFill/>
        </p:spPr>
        <p:txBody>
          <a:bodyPr wrap="none" rtlCol="0">
            <a:spAutoFit/>
          </a:bodyPr>
          <a:lstStyle/>
          <a:p>
            <a:pPr algn="l"/>
            <a:r>
              <a:rPr lang="zh-TW" altLang="en-US" sz="3200" dirty="0">
                <a:latin typeface="+mj-ea"/>
                <a:ea typeface="+mj-ea"/>
              </a:rPr>
              <a:t>隊員是可以幫隊長喝酒的。</a:t>
            </a:r>
          </a:p>
        </p:txBody>
      </p:sp>
    </p:spTree>
    <p:extLst>
      <p:ext uri="{BB962C8B-B14F-4D97-AF65-F5344CB8AC3E}">
        <p14:creationId xmlns:p14="http://schemas.microsoft.com/office/powerpoint/2010/main" val="306507949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1548</Words>
  <Application>Microsoft Office PowerPoint</Application>
  <PresentationFormat>自訂</PresentationFormat>
  <Paragraphs>254</Paragraphs>
  <Slides>34</Slides>
  <Notes>34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34</vt:i4>
      </vt:variant>
    </vt:vector>
  </HeadingPairs>
  <TitlesOfParts>
    <vt:vector size="40" baseType="lpstr">
      <vt:lpstr>Calibri</vt:lpstr>
      <vt:lpstr>Arial</vt:lpstr>
      <vt:lpstr>Press Start 2P</vt:lpstr>
      <vt:lpstr>Roboto Mono</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25</cp:revision>
  <dcterms:modified xsi:type="dcterms:W3CDTF">2024-12-15T10:02:59Z</dcterms:modified>
</cp:coreProperties>
</file>